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4003" r:id="rId2"/>
    <p:sldMasterId id="2147484099" r:id="rId3"/>
    <p:sldMasterId id="2147484123" r:id="rId4"/>
  </p:sldMasterIdLst>
  <p:notesMasterIdLst>
    <p:notesMasterId r:id="rId20"/>
  </p:notesMasterIdLst>
  <p:sldIdLst>
    <p:sldId id="256" r:id="rId5"/>
    <p:sldId id="389" r:id="rId6"/>
    <p:sldId id="403" r:id="rId7"/>
    <p:sldId id="436" r:id="rId8"/>
    <p:sldId id="411" r:id="rId9"/>
    <p:sldId id="412" r:id="rId10"/>
    <p:sldId id="413" r:id="rId11"/>
    <p:sldId id="438" r:id="rId12"/>
    <p:sldId id="439" r:id="rId13"/>
    <p:sldId id="416" r:id="rId14"/>
    <p:sldId id="418" r:id="rId15"/>
    <p:sldId id="419" r:id="rId16"/>
    <p:sldId id="437" r:id="rId17"/>
    <p:sldId id="427" r:id="rId18"/>
    <p:sldId id="434" r:id="rId19"/>
  </p:sldIdLst>
  <p:sldSz cx="9721850" cy="5778500"/>
  <p:notesSz cx="6724650" cy="9774238"/>
  <p:custShowLst>
    <p:custShow name="Presentación personalizada 1" id="0">
      <p:sldLst/>
    </p:custShow>
  </p:custShowLst>
  <p:defaultTextStyle>
    <a:defPPr>
      <a:defRPr lang="es-P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pitchFamily="34" charset="0"/>
      </a:defRPr>
    </a:lvl1pPr>
    <a:lvl2pPr marL="4563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pitchFamily="34" charset="0"/>
      </a:defRPr>
    </a:lvl2pPr>
    <a:lvl3pPr marL="91279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pitchFamily="34" charset="0"/>
      </a:defRPr>
    </a:lvl3pPr>
    <a:lvl4pPr marL="136918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pitchFamily="34" charset="0"/>
      </a:defRPr>
    </a:lvl4pPr>
    <a:lvl5pPr marL="182557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pitchFamily="34" charset="0"/>
      </a:defRPr>
    </a:lvl5pPr>
    <a:lvl6pPr marL="2281977" algn="l" defTabSz="912792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pitchFamily="34" charset="0"/>
      </a:defRPr>
    </a:lvl6pPr>
    <a:lvl7pPr marL="2738372" algn="l" defTabSz="912792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pitchFamily="34" charset="0"/>
      </a:defRPr>
    </a:lvl7pPr>
    <a:lvl8pPr marL="3194770" algn="l" defTabSz="912792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pitchFamily="34" charset="0"/>
      </a:defRPr>
    </a:lvl8pPr>
    <a:lvl9pPr marL="3651160" algn="l" defTabSz="912792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21">
          <p15:clr>
            <a:srgbClr val="A4A3A4"/>
          </p15:clr>
        </p15:guide>
        <p15:guide id="2" pos="30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E4FF"/>
    <a:srgbClr val="9BD7FF"/>
    <a:srgbClr val="71C6FF"/>
    <a:srgbClr val="0099FF"/>
    <a:srgbClr val="E3F2D2"/>
    <a:srgbClr val="FF9F9F"/>
    <a:srgbClr val="FF9900"/>
    <a:srgbClr val="C7E6A4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3" autoAdjust="0"/>
    <p:restoredTop sz="94620" autoAdjust="0"/>
  </p:normalViewPr>
  <p:slideViewPr>
    <p:cSldViewPr>
      <p:cViewPr varScale="1">
        <p:scale>
          <a:sx n="69" d="100"/>
          <a:sy n="69" d="100"/>
        </p:scale>
        <p:origin x="572" y="44"/>
      </p:cViewPr>
      <p:guideLst>
        <p:guide orient="horz" pos="1821"/>
        <p:guide pos="30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A5F0CB-7CBE-4B4E-9201-900FC6FF7F05}" type="doc">
      <dgm:prSet loTypeId="urn:microsoft.com/office/officeart/2005/8/layout/process1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PE"/>
        </a:p>
      </dgm:t>
    </dgm:pt>
    <dgm:pt modelId="{011959D7-FF8F-47EF-9BB9-0CFC5082D0C0}">
      <dgm:prSet phldrT="[Texto]" custT="1"/>
      <dgm:spPr/>
      <dgm:t>
        <a:bodyPr/>
        <a:lstStyle/>
        <a:p>
          <a:pPr algn="ctr"/>
          <a:r>
            <a:rPr lang="es-PE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ACTOS PREPARATORIOS</a:t>
          </a:r>
        </a:p>
      </dgm:t>
    </dgm:pt>
    <dgm:pt modelId="{DDE4A447-E99A-48DF-8E5C-5E749D6591EE}" type="parTrans" cxnId="{B8C712FF-AE13-4713-8FFC-073D585BC627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8E9075-7352-4EFC-BFC4-9DFE5F73A717}" type="sibTrans" cxnId="{B8C712FF-AE13-4713-8FFC-073D585BC627}">
      <dgm:prSet custT="1"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2B2F53-070D-4B84-92CE-22C6A4176EA9}">
      <dgm:prSet phldrT="[Texto]" custT="1"/>
      <dgm:spPr/>
      <dgm:t>
        <a:bodyPr/>
        <a:lstStyle/>
        <a:p>
          <a:pPr algn="ctr"/>
          <a:r>
            <a:rPr lang="es-PE" sz="18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SELECCIÓN</a:t>
          </a:r>
          <a:endParaRPr lang="es-PE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8E2E95-8103-44F4-964E-8274E79FC333}" type="parTrans" cxnId="{6CC83825-B4D6-4776-B388-CA75B68E67DF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26C026-6FD3-4E62-B500-1EBC5FB5B62D}" type="sibTrans" cxnId="{6CC83825-B4D6-4776-B388-CA75B68E67DF}">
      <dgm:prSet custT="1"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84292C-03DF-48E9-8A99-90338E383FAE}">
      <dgm:prSet phldrT="[Texto]" custT="1"/>
      <dgm:spPr/>
      <dgm:t>
        <a:bodyPr/>
        <a:lstStyle/>
        <a:p>
          <a:r>
            <a:rPr lang="es-PE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Métodos de contratación</a:t>
          </a:r>
        </a:p>
      </dgm:t>
    </dgm:pt>
    <dgm:pt modelId="{3889F4FF-FF49-42C8-AB50-3B03F443FD2B}" type="parTrans" cxnId="{091A4455-A5ED-445E-8D0A-DE4D37BE90C6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2C651D-CC8B-4334-84F6-998036FFAB61}" type="sibTrans" cxnId="{091A4455-A5ED-445E-8D0A-DE4D37BE90C6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0D8538-679A-4C45-97A4-20B3C597037E}">
      <dgm:prSet phldrT="[Texto]" custT="1"/>
      <dgm:spPr/>
      <dgm:t>
        <a:bodyPr/>
        <a:lstStyle/>
        <a:p>
          <a:pPr algn="ctr"/>
          <a:r>
            <a:rPr lang="es-PE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EJECUCIÓN</a:t>
          </a:r>
          <a:endParaRPr lang="es-PE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12BF76-67B2-459D-973B-2C64D6EBC819}" type="parTrans" cxnId="{62BB6D5A-D92B-4FC2-961C-50F573DBCE71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0284E4-6347-4CA5-B074-AC818FA9BA55}" type="sibTrans" cxnId="{62BB6D5A-D92B-4FC2-961C-50F573DBCE71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B38C5E-942B-47DE-8BC7-D18F842B1ED4}">
      <dgm:prSet phldrT="[Texto]" custT="1"/>
      <dgm:spPr/>
      <dgm:t>
        <a:bodyPr/>
        <a:lstStyle/>
        <a:p>
          <a:r>
            <a:rPr lang="es-PE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Suscripción de Contrato</a:t>
          </a:r>
        </a:p>
      </dgm:t>
    </dgm:pt>
    <dgm:pt modelId="{5B55324D-F1D2-432B-91F3-DA09026F05E5}" type="parTrans" cxnId="{532EEB68-48B2-4BA3-9526-10DA4C5FABF6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D38868-70D6-4D37-AEF3-D5FF452FFBD4}" type="sibTrans" cxnId="{532EEB68-48B2-4BA3-9526-10DA4C5FABF6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4FD9B8-5684-4548-B901-5231BC8A8F87}">
      <dgm:prSet phldrT="[Texto]" custT="1"/>
      <dgm:spPr/>
      <dgm:t>
        <a:bodyPr/>
        <a:lstStyle/>
        <a:p>
          <a:r>
            <a:rPr lang="es-PE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PAC</a:t>
          </a:r>
        </a:p>
      </dgm:t>
    </dgm:pt>
    <dgm:pt modelId="{DC9295BB-86C8-4C55-B88A-4B5CDA4EAE4D}" type="parTrans" cxnId="{2B67D308-0B5B-4A51-AD68-24D8D29BCC7A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2B1D0A-9C7E-487C-8823-2F3A2BB81854}" type="sibTrans" cxnId="{2B67D308-0B5B-4A51-AD68-24D8D29BCC7A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72DC32-038B-4771-B697-FE1D90E3FDF8}">
      <dgm:prSet phldrT="[Texto]" custT="1"/>
      <dgm:spPr/>
      <dgm:t>
        <a:bodyPr/>
        <a:lstStyle/>
        <a:p>
          <a:r>
            <a:rPr lang="es-PE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Expediente de Contratación</a:t>
          </a:r>
        </a:p>
      </dgm:t>
    </dgm:pt>
    <dgm:pt modelId="{41A5EA96-ABB8-49BC-9F24-5435F76FA5D8}" type="parTrans" cxnId="{EDE2F26D-5C54-4643-928D-A7B3C15E40F2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261889-7011-4D35-BE11-287254CDA13D}" type="sibTrans" cxnId="{EDE2F26D-5C54-4643-928D-A7B3C15E40F2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EDB0B6-8E0F-468D-99DE-8BC1C91DDA6D}">
      <dgm:prSet phldrT="[Texto]" custT="1"/>
      <dgm:spPr/>
      <dgm:t>
        <a:bodyPr/>
        <a:lstStyle/>
        <a:p>
          <a:r>
            <a:rPr lang="es-PE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Comité de selección u OEC</a:t>
          </a:r>
        </a:p>
      </dgm:t>
    </dgm:pt>
    <dgm:pt modelId="{81546674-77AA-43F3-86EE-99D9DAC53F84}" type="parTrans" cxnId="{C8E7FBCA-9913-48D9-9D78-4F6E1CBF0446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B7B029-502F-4373-BE9E-AD6CC37DC22E}" type="sibTrans" cxnId="{C8E7FBCA-9913-48D9-9D78-4F6E1CBF0446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B469C4-0B3E-440A-AAC2-8807AA76E03B}">
      <dgm:prSet phldrT="[Texto]" custT="1"/>
      <dgm:spPr/>
      <dgm:t>
        <a:bodyPr/>
        <a:lstStyle/>
        <a:p>
          <a:r>
            <a:rPr lang="es-PE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Documentos del procedimiento</a:t>
          </a:r>
        </a:p>
      </dgm:t>
    </dgm:pt>
    <dgm:pt modelId="{D6BC3BA6-5662-4D8B-B286-7A3594DB48FA}" type="parTrans" cxnId="{092B47A8-E122-45E8-B152-8C3827AA5550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8DE984-2463-47ED-A5A7-6F5653918E21}" type="sibTrans" cxnId="{092B47A8-E122-45E8-B152-8C3827AA5550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3D4FCC-479E-476D-8959-BFC69A76C4D1}">
      <dgm:prSet phldrT="[Texto]" custT="1"/>
      <dgm:spPr/>
      <dgm:t>
        <a:bodyPr/>
        <a:lstStyle/>
        <a:p>
          <a:r>
            <a:rPr lang="es-PE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Requisitos</a:t>
          </a:r>
          <a:endParaRPr lang="es-PE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172AD6-B090-4ABF-84EA-885C87256ACC}" type="parTrans" cxnId="{C46F7F08-5BC0-4F42-BD92-6C8219E6353A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84DEC0-E7AC-4C83-8747-12B77ED7BF32}" type="sibTrans" cxnId="{C46F7F08-5BC0-4F42-BD92-6C8219E6353A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CEA2F2-6100-4391-9BFB-FF90E5A586F9}">
      <dgm:prSet phldrT="[Texto]" custT="1"/>
      <dgm:spPr/>
      <dgm:t>
        <a:bodyPr/>
        <a:lstStyle/>
        <a:p>
          <a:r>
            <a:rPr lang="es-PE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Conformidades</a:t>
          </a:r>
        </a:p>
      </dgm:t>
    </dgm:pt>
    <dgm:pt modelId="{672DA6DB-817A-4721-9231-54E1F5E94EA9}" type="parTrans" cxnId="{1EFDCA42-A2E0-4BCB-AEE7-CF9E354583D1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EDD567-C6F7-4FD9-952C-A58CBE599406}" type="sibTrans" cxnId="{1EFDCA42-A2E0-4BCB-AEE7-CF9E354583D1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3B20F2-7F85-4050-B558-0869AE98A951}">
      <dgm:prSet phldrT="[Texto]" custT="1"/>
      <dgm:spPr/>
      <dgm:t>
        <a:bodyPr/>
        <a:lstStyle/>
        <a:p>
          <a:r>
            <a:rPr lang="es-PE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Pago</a:t>
          </a:r>
        </a:p>
      </dgm:t>
    </dgm:pt>
    <dgm:pt modelId="{A51FB560-92D6-48A3-A93E-275A2439F583}" type="parTrans" cxnId="{B1AC068E-9A57-4B9B-83B3-DF2BA5DAB930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249BEA-0714-44AA-AF30-9ED4868EA607}" type="sibTrans" cxnId="{B1AC068E-9A57-4B9B-83B3-DF2BA5DAB930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EE7C78-ADC4-4726-A0CB-2E0486FB8BD8}">
      <dgm:prSet phldrT="[Texto]" custT="1"/>
      <dgm:spPr/>
      <dgm:t>
        <a:bodyPr/>
        <a:lstStyle/>
        <a:p>
          <a:r>
            <a:rPr lang="es-PE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Culminación de Contrato</a:t>
          </a:r>
        </a:p>
      </dgm:t>
    </dgm:pt>
    <dgm:pt modelId="{FEAAADE4-D376-4D54-A47C-CAAE969D7001}" type="parTrans" cxnId="{E26BBF3C-0CB8-4541-A24B-CFAFFE7ABE18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83E4BC-F492-4701-8007-C01D8C18CD13}" type="sibTrans" cxnId="{E26BBF3C-0CB8-4541-A24B-CFAFFE7ABE18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5047B8-F362-48BE-8829-90F3D6FB778B}">
      <dgm:prSet phldrT="[Texto]" custT="1"/>
      <dgm:spPr/>
      <dgm:t>
        <a:bodyPr/>
        <a:lstStyle/>
        <a:p>
          <a:r>
            <a:rPr lang="es-PE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Solución de Controversias</a:t>
          </a:r>
        </a:p>
      </dgm:t>
    </dgm:pt>
    <dgm:pt modelId="{8519FF23-971F-4D0E-BC12-FC071EB2D836}" type="parTrans" cxnId="{48B8551C-14F3-4B4D-AC98-F1100ACD08E7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828974-0865-466A-928C-F81C8BBBC424}" type="sibTrans" cxnId="{48B8551C-14F3-4B4D-AC98-F1100ACD08E7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8A472C-CA74-432D-96F7-7DA1229A42C6}">
      <dgm:prSet phldrT="[Texto]" custT="1"/>
      <dgm:spPr/>
      <dgm:t>
        <a:bodyPr/>
        <a:lstStyle/>
        <a:p>
          <a:r>
            <a:rPr lang="es-PE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Programación </a:t>
          </a:r>
        </a:p>
      </dgm:t>
    </dgm:pt>
    <dgm:pt modelId="{0208362C-2059-404D-94DA-0E88C0D073CB}" type="parTrans" cxnId="{5B19A59F-3202-4968-902C-615D2594D902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23B6D8-63E4-4B70-BEC0-49C4C356E5E5}" type="sibTrans" cxnId="{5B19A59F-3202-4968-902C-615D2594D902}">
      <dgm:prSet/>
      <dgm:spPr/>
      <dgm:t>
        <a:bodyPr/>
        <a:lstStyle/>
        <a:p>
          <a:endParaRPr lang="es-PE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A77208-E3DC-413A-8912-B17A9CBA6D42}">
      <dgm:prSet phldrT="[Texto]" custT="1"/>
      <dgm:spPr/>
      <dgm:t>
        <a:bodyPr/>
        <a:lstStyle/>
        <a:p>
          <a:endParaRPr lang="es-PE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3C9805-2187-4C25-8AB5-730637A94048}" type="parTrans" cxnId="{B075EE6C-1641-472A-9179-5A6326474537}">
      <dgm:prSet/>
      <dgm:spPr/>
      <dgm:t>
        <a:bodyPr/>
        <a:lstStyle/>
        <a:p>
          <a:endParaRPr lang="es-PE" sz="1800">
            <a:solidFill>
              <a:schemeClr val="tx1"/>
            </a:solidFill>
          </a:endParaRPr>
        </a:p>
      </dgm:t>
    </dgm:pt>
    <dgm:pt modelId="{166E94F7-DD03-44BC-9DFE-DB591D6C4C97}" type="sibTrans" cxnId="{B075EE6C-1641-472A-9179-5A6326474537}">
      <dgm:prSet/>
      <dgm:spPr/>
      <dgm:t>
        <a:bodyPr/>
        <a:lstStyle/>
        <a:p>
          <a:endParaRPr lang="es-PE" sz="1800">
            <a:solidFill>
              <a:schemeClr val="tx1"/>
            </a:solidFill>
          </a:endParaRPr>
        </a:p>
      </dgm:t>
    </dgm:pt>
    <dgm:pt modelId="{9D3CC7EF-AAB9-406B-8008-AB743C5C5730}">
      <dgm:prSet phldrT="[Texto]" custT="1"/>
      <dgm:spPr/>
      <dgm:t>
        <a:bodyPr/>
        <a:lstStyle/>
        <a:p>
          <a:r>
            <a:rPr lang="es-PE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Procedimientos de selección.</a:t>
          </a:r>
        </a:p>
      </dgm:t>
    </dgm:pt>
    <dgm:pt modelId="{8B86FDD1-6633-4426-A5DC-3FFF69D9BB19}" type="parTrans" cxnId="{6CDA5AE0-F8A2-4D17-9D17-887B81EF503C}">
      <dgm:prSet/>
      <dgm:spPr/>
      <dgm:t>
        <a:bodyPr/>
        <a:lstStyle/>
        <a:p>
          <a:endParaRPr lang="es-PE" sz="1800">
            <a:solidFill>
              <a:schemeClr val="tx1"/>
            </a:solidFill>
          </a:endParaRPr>
        </a:p>
      </dgm:t>
    </dgm:pt>
    <dgm:pt modelId="{B575AA41-6488-405F-B53C-7D11727E75A5}" type="sibTrans" cxnId="{6CDA5AE0-F8A2-4D17-9D17-887B81EF503C}">
      <dgm:prSet/>
      <dgm:spPr/>
      <dgm:t>
        <a:bodyPr/>
        <a:lstStyle/>
        <a:p>
          <a:endParaRPr lang="es-PE" sz="1800">
            <a:solidFill>
              <a:schemeClr val="tx1"/>
            </a:solidFill>
          </a:endParaRPr>
        </a:p>
      </dgm:t>
    </dgm:pt>
    <dgm:pt modelId="{66B7901D-A212-42FB-BD75-29753220473B}">
      <dgm:prSet phldrT="[Texto]" custT="1"/>
      <dgm:spPr/>
      <dgm:t>
        <a:bodyPr/>
        <a:lstStyle/>
        <a:p>
          <a:r>
            <a:rPr lang="es-PE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Contratación directa.</a:t>
          </a:r>
        </a:p>
      </dgm:t>
    </dgm:pt>
    <dgm:pt modelId="{A2F1634B-783D-4ECB-9A5D-D876A3832BCA}" type="parTrans" cxnId="{5EAC693E-41A7-487D-80AE-5691B166FF12}">
      <dgm:prSet/>
      <dgm:spPr/>
      <dgm:t>
        <a:bodyPr/>
        <a:lstStyle/>
        <a:p>
          <a:endParaRPr lang="es-PE" sz="1800">
            <a:solidFill>
              <a:schemeClr val="tx1"/>
            </a:solidFill>
          </a:endParaRPr>
        </a:p>
      </dgm:t>
    </dgm:pt>
    <dgm:pt modelId="{BB29F7B4-AE19-4CA5-9564-E5DA34D57D85}" type="sibTrans" cxnId="{5EAC693E-41A7-487D-80AE-5691B166FF12}">
      <dgm:prSet/>
      <dgm:spPr/>
      <dgm:t>
        <a:bodyPr/>
        <a:lstStyle/>
        <a:p>
          <a:endParaRPr lang="es-PE" sz="1800">
            <a:solidFill>
              <a:schemeClr val="tx1"/>
            </a:solidFill>
          </a:endParaRPr>
        </a:p>
      </dgm:t>
    </dgm:pt>
    <dgm:pt modelId="{D02063B8-E49E-4C32-9F01-2396BB3AC0CE}">
      <dgm:prSet phldrT="[Texto]" custT="1"/>
      <dgm:spPr/>
      <dgm:t>
        <a:bodyPr/>
        <a:lstStyle/>
        <a:p>
          <a:r>
            <a:rPr lang="es-PE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Otros métodos, acuerdo de convenio</a:t>
          </a:r>
        </a:p>
      </dgm:t>
    </dgm:pt>
    <dgm:pt modelId="{7B21D13E-8EA0-4A93-8782-0B4FB3692420}" type="parTrans" cxnId="{E4D11DB9-E9C0-46E4-BCC2-EEFD9999776B}">
      <dgm:prSet/>
      <dgm:spPr/>
      <dgm:t>
        <a:bodyPr/>
        <a:lstStyle/>
        <a:p>
          <a:endParaRPr lang="es-PE" sz="1800">
            <a:solidFill>
              <a:schemeClr val="tx1"/>
            </a:solidFill>
          </a:endParaRPr>
        </a:p>
      </dgm:t>
    </dgm:pt>
    <dgm:pt modelId="{573A5D9E-CAFD-4898-BD09-89F71F2B9480}" type="sibTrans" cxnId="{E4D11DB9-E9C0-46E4-BCC2-EEFD9999776B}">
      <dgm:prSet/>
      <dgm:spPr/>
      <dgm:t>
        <a:bodyPr/>
        <a:lstStyle/>
        <a:p>
          <a:endParaRPr lang="es-PE" sz="1800">
            <a:solidFill>
              <a:schemeClr val="tx1"/>
            </a:solidFill>
          </a:endParaRPr>
        </a:p>
      </dgm:t>
    </dgm:pt>
    <dgm:pt modelId="{606CA63E-6147-4DD6-BAAF-34F6F558E310}">
      <dgm:prSet phldrT="[Texto]" custT="1"/>
      <dgm:spPr/>
      <dgm:t>
        <a:bodyPr/>
        <a:lstStyle/>
        <a:p>
          <a:r>
            <a:rPr lang="es-PE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Solución de controversias</a:t>
          </a:r>
        </a:p>
      </dgm:t>
    </dgm:pt>
    <dgm:pt modelId="{CFC6E1FC-4233-43FF-B574-C029EDD58927}" type="parTrans" cxnId="{4FC3B1EB-EB7C-4C3B-93F8-A2CFFFC7247B}">
      <dgm:prSet/>
      <dgm:spPr/>
      <dgm:t>
        <a:bodyPr/>
        <a:lstStyle/>
        <a:p>
          <a:endParaRPr lang="es-PE" sz="1800">
            <a:solidFill>
              <a:schemeClr val="tx1"/>
            </a:solidFill>
          </a:endParaRPr>
        </a:p>
      </dgm:t>
    </dgm:pt>
    <dgm:pt modelId="{6916D08D-CCAE-4882-9FD7-AB6D20BEF12F}" type="sibTrans" cxnId="{4FC3B1EB-EB7C-4C3B-93F8-A2CFFFC7247B}">
      <dgm:prSet/>
      <dgm:spPr/>
      <dgm:t>
        <a:bodyPr/>
        <a:lstStyle/>
        <a:p>
          <a:endParaRPr lang="es-PE" sz="1800">
            <a:solidFill>
              <a:schemeClr val="tx1"/>
            </a:solidFill>
          </a:endParaRPr>
        </a:p>
      </dgm:t>
    </dgm:pt>
    <dgm:pt modelId="{3688656E-198F-435F-ABCC-18D21A2D388B}">
      <dgm:prSet phldrT="[Texto]" custT="1"/>
      <dgm:spPr/>
      <dgm:t>
        <a:bodyPr/>
        <a:lstStyle/>
        <a:p>
          <a:r>
            <a:rPr lang="es-PE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Ejecución contractual</a:t>
          </a:r>
          <a:endParaRPr lang="es-PE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BFAD2B-DA82-4EB5-B958-B59297180347}" type="parTrans" cxnId="{4FEC8DD4-C27D-46E6-9DCA-8F9F0BB2C29A}">
      <dgm:prSet/>
      <dgm:spPr/>
      <dgm:t>
        <a:bodyPr/>
        <a:lstStyle/>
        <a:p>
          <a:endParaRPr lang="es-PE">
            <a:solidFill>
              <a:schemeClr val="tx1"/>
            </a:solidFill>
          </a:endParaRPr>
        </a:p>
      </dgm:t>
    </dgm:pt>
    <dgm:pt modelId="{EECA152D-ACB5-4B1D-97FD-BA7746879E6F}" type="sibTrans" cxnId="{4FEC8DD4-C27D-46E6-9DCA-8F9F0BB2C29A}">
      <dgm:prSet/>
      <dgm:spPr/>
      <dgm:t>
        <a:bodyPr/>
        <a:lstStyle/>
        <a:p>
          <a:endParaRPr lang="es-PE">
            <a:solidFill>
              <a:schemeClr val="tx1"/>
            </a:solidFill>
          </a:endParaRPr>
        </a:p>
      </dgm:t>
    </dgm:pt>
    <dgm:pt modelId="{53418D6B-0B29-45A9-BB30-47133C23C79C}" type="pres">
      <dgm:prSet presAssocID="{2BA5F0CB-7CBE-4B4E-9201-900FC6FF7F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68E724FC-B837-445E-BF57-8E233CE8EA0A}" type="pres">
      <dgm:prSet presAssocID="{011959D7-FF8F-47EF-9BB9-0CFC5082D0C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8531E55-227C-4751-B802-FFF488E8DE55}" type="pres">
      <dgm:prSet presAssocID="{E48E9075-7352-4EFC-BFC4-9DFE5F73A717}" presName="sibTrans" presStyleLbl="sibTrans2D1" presStyleIdx="0" presStyleCnt="2"/>
      <dgm:spPr/>
      <dgm:t>
        <a:bodyPr/>
        <a:lstStyle/>
        <a:p>
          <a:endParaRPr lang="es-PE"/>
        </a:p>
      </dgm:t>
    </dgm:pt>
    <dgm:pt modelId="{553A39DA-38EA-4096-A428-789BCEFC7432}" type="pres">
      <dgm:prSet presAssocID="{E48E9075-7352-4EFC-BFC4-9DFE5F73A717}" presName="connectorText" presStyleLbl="sibTrans2D1" presStyleIdx="0" presStyleCnt="2"/>
      <dgm:spPr/>
      <dgm:t>
        <a:bodyPr/>
        <a:lstStyle/>
        <a:p>
          <a:endParaRPr lang="es-PE"/>
        </a:p>
      </dgm:t>
    </dgm:pt>
    <dgm:pt modelId="{01A9B380-86B5-407F-8148-EA3236781FCB}" type="pres">
      <dgm:prSet presAssocID="{BF2B2F53-070D-4B84-92CE-22C6A4176EA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1751107-C6E7-4334-9F93-894DBA7AD169}" type="pres">
      <dgm:prSet presAssocID="{E526C026-6FD3-4E62-B500-1EBC5FB5B62D}" presName="sibTrans" presStyleLbl="sibTrans2D1" presStyleIdx="1" presStyleCnt="2"/>
      <dgm:spPr/>
      <dgm:t>
        <a:bodyPr/>
        <a:lstStyle/>
        <a:p>
          <a:endParaRPr lang="es-PE"/>
        </a:p>
      </dgm:t>
    </dgm:pt>
    <dgm:pt modelId="{273E6585-E376-4357-A49F-3BCF7EADBEEB}" type="pres">
      <dgm:prSet presAssocID="{E526C026-6FD3-4E62-B500-1EBC5FB5B62D}" presName="connectorText" presStyleLbl="sibTrans2D1" presStyleIdx="1" presStyleCnt="2"/>
      <dgm:spPr/>
      <dgm:t>
        <a:bodyPr/>
        <a:lstStyle/>
        <a:p>
          <a:endParaRPr lang="es-PE"/>
        </a:p>
      </dgm:t>
    </dgm:pt>
    <dgm:pt modelId="{58FE18DF-EBC6-4FCE-8395-3989FC0E578B}" type="pres">
      <dgm:prSet presAssocID="{CD0D8538-679A-4C45-97A4-20B3C597037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C8E7FBCA-9913-48D9-9D78-4F6E1CBF0446}" srcId="{011959D7-FF8F-47EF-9BB9-0CFC5082D0C0}" destId="{3CEDB0B6-8E0F-468D-99DE-8BC1C91DDA6D}" srcOrd="3" destOrd="0" parTransId="{81546674-77AA-43F3-86EE-99D9DAC53F84}" sibTransId="{D0B7B029-502F-4373-BE9E-AD6CC37DC22E}"/>
    <dgm:cxn modelId="{4896B749-02F0-4150-8186-CD2E4164E361}" type="presOf" srcId="{2BA5F0CB-7CBE-4B4E-9201-900FC6FF7F05}" destId="{53418D6B-0B29-45A9-BB30-47133C23C79C}" srcOrd="0" destOrd="0" presId="urn:microsoft.com/office/officeart/2005/8/layout/process1"/>
    <dgm:cxn modelId="{BE3E5D87-8D2F-4042-8A75-DBB9A4FE9179}" type="presOf" srcId="{3F5047B8-F362-48BE-8829-90F3D6FB778B}" destId="{58FE18DF-EBC6-4FCE-8395-3989FC0E578B}" srcOrd="0" destOrd="7" presId="urn:microsoft.com/office/officeart/2005/8/layout/process1"/>
    <dgm:cxn modelId="{6CDA5AE0-F8A2-4D17-9D17-887B81EF503C}" srcId="{4C84292C-03DF-48E9-8A99-90338E383FAE}" destId="{9D3CC7EF-AAB9-406B-8008-AB743C5C5730}" srcOrd="0" destOrd="0" parTransId="{8B86FDD1-6633-4426-A5DC-3FFF69D9BB19}" sibTransId="{B575AA41-6488-405F-B53C-7D11727E75A5}"/>
    <dgm:cxn modelId="{6CC83825-B4D6-4776-B388-CA75B68E67DF}" srcId="{2BA5F0CB-7CBE-4B4E-9201-900FC6FF7F05}" destId="{BF2B2F53-070D-4B84-92CE-22C6A4176EA9}" srcOrd="1" destOrd="0" parTransId="{718E2E95-8103-44F4-964E-8274E79FC333}" sibTransId="{E526C026-6FD3-4E62-B500-1EBC5FB5B62D}"/>
    <dgm:cxn modelId="{E3750CB0-2753-4D31-8BA7-23F31EA791F6}" type="presOf" srcId="{BF2B2F53-070D-4B84-92CE-22C6A4176EA9}" destId="{01A9B380-86B5-407F-8148-EA3236781FCB}" srcOrd="0" destOrd="0" presId="urn:microsoft.com/office/officeart/2005/8/layout/process1"/>
    <dgm:cxn modelId="{972A1630-DF8A-43E1-B596-83458896A01B}" type="presOf" srcId="{E526C026-6FD3-4E62-B500-1EBC5FB5B62D}" destId="{61751107-C6E7-4334-9F93-894DBA7AD169}" srcOrd="0" destOrd="0" presId="urn:microsoft.com/office/officeart/2005/8/layout/process1"/>
    <dgm:cxn modelId="{B8C712FF-AE13-4713-8FFC-073D585BC627}" srcId="{2BA5F0CB-7CBE-4B4E-9201-900FC6FF7F05}" destId="{011959D7-FF8F-47EF-9BB9-0CFC5082D0C0}" srcOrd="0" destOrd="0" parTransId="{DDE4A447-E99A-48DF-8E5C-5E749D6591EE}" sibTransId="{E48E9075-7352-4EFC-BFC4-9DFE5F73A717}"/>
    <dgm:cxn modelId="{62BB6D5A-D92B-4FC2-961C-50F573DBCE71}" srcId="{2BA5F0CB-7CBE-4B4E-9201-900FC6FF7F05}" destId="{CD0D8538-679A-4C45-97A4-20B3C597037E}" srcOrd="2" destOrd="0" parTransId="{9A12BF76-67B2-459D-973B-2C64D6EBC819}" sibTransId="{4A0284E4-6347-4CA5-B074-AC818FA9BA55}"/>
    <dgm:cxn modelId="{EDE2F26D-5C54-4643-928D-A7B3C15E40F2}" srcId="{011959D7-FF8F-47EF-9BB9-0CFC5082D0C0}" destId="{E572DC32-038B-4771-B697-FE1D90E3FDF8}" srcOrd="2" destOrd="0" parTransId="{41A5EA96-ABB8-49BC-9F24-5435F76FA5D8}" sibTransId="{FB261889-7011-4D35-BE11-287254CDA13D}"/>
    <dgm:cxn modelId="{E4D11DB9-E9C0-46E4-BCC2-EEFD9999776B}" srcId="{4C84292C-03DF-48E9-8A99-90338E383FAE}" destId="{D02063B8-E49E-4C32-9F01-2396BB3AC0CE}" srcOrd="2" destOrd="0" parTransId="{7B21D13E-8EA0-4A93-8782-0B4FB3692420}" sibTransId="{573A5D9E-CAFD-4898-BD09-89F71F2B9480}"/>
    <dgm:cxn modelId="{4FC3B1EB-EB7C-4C3B-93F8-A2CFFFC7247B}" srcId="{BF2B2F53-070D-4B84-92CE-22C6A4176EA9}" destId="{606CA63E-6147-4DD6-BAAF-34F6F558E310}" srcOrd="1" destOrd="0" parTransId="{CFC6E1FC-4233-43FF-B574-C029EDD58927}" sibTransId="{6916D08D-CCAE-4882-9FD7-AB6D20BEF12F}"/>
    <dgm:cxn modelId="{F0BE4947-6B90-468A-A8A4-F207716B764A}" type="presOf" srcId="{4C84292C-03DF-48E9-8A99-90338E383FAE}" destId="{01A9B380-86B5-407F-8148-EA3236781FCB}" srcOrd="0" destOrd="1" presId="urn:microsoft.com/office/officeart/2005/8/layout/process1"/>
    <dgm:cxn modelId="{231022F5-B2CA-44EF-9185-9111648B6DD0}" type="presOf" srcId="{9D3CC7EF-AAB9-406B-8008-AB743C5C5730}" destId="{01A9B380-86B5-407F-8148-EA3236781FCB}" srcOrd="0" destOrd="2" presId="urn:microsoft.com/office/officeart/2005/8/layout/process1"/>
    <dgm:cxn modelId="{06009D19-870A-4FDE-BFF9-A215ED53570B}" type="presOf" srcId="{62EE7C78-ADC4-4726-A0CB-2E0486FB8BD8}" destId="{58FE18DF-EBC6-4FCE-8395-3989FC0E578B}" srcOrd="0" destOrd="6" presId="urn:microsoft.com/office/officeart/2005/8/layout/process1"/>
    <dgm:cxn modelId="{95690BFA-2443-4712-A8CF-E160502D5584}" type="presOf" srcId="{638A472C-CA74-432D-96F7-7DA1229A42C6}" destId="{68E724FC-B837-445E-BF57-8E233CE8EA0A}" srcOrd="0" destOrd="1" presId="urn:microsoft.com/office/officeart/2005/8/layout/process1"/>
    <dgm:cxn modelId="{9C07920E-24D1-43FA-9AEA-4B043067C2A9}" type="presOf" srcId="{3CEDB0B6-8E0F-468D-99DE-8BC1C91DDA6D}" destId="{68E724FC-B837-445E-BF57-8E233CE8EA0A}" srcOrd="0" destOrd="4" presId="urn:microsoft.com/office/officeart/2005/8/layout/process1"/>
    <dgm:cxn modelId="{B075EE6C-1641-472A-9179-5A6326474537}" srcId="{BF2B2F53-070D-4B84-92CE-22C6A4176EA9}" destId="{ACA77208-E3DC-413A-8912-B17A9CBA6D42}" srcOrd="2" destOrd="0" parTransId="{383C9805-2187-4C25-8AB5-730637A94048}" sibTransId="{166E94F7-DD03-44BC-9DFE-DB591D6C4C97}"/>
    <dgm:cxn modelId="{2B67D308-0B5B-4A51-AD68-24D8D29BCC7A}" srcId="{011959D7-FF8F-47EF-9BB9-0CFC5082D0C0}" destId="{F74FD9B8-5684-4548-B901-5231BC8A8F87}" srcOrd="1" destOrd="0" parTransId="{DC9295BB-86C8-4C55-B88A-4B5CDA4EAE4D}" sibTransId="{E12B1D0A-9C7E-487C-8823-2F3A2BB81854}"/>
    <dgm:cxn modelId="{F3FB27BE-E7F2-4FE9-957E-397261731542}" type="presOf" srcId="{3688656E-198F-435F-ABCC-18D21A2D388B}" destId="{58FE18DF-EBC6-4FCE-8395-3989FC0E578B}" srcOrd="0" destOrd="3" presId="urn:microsoft.com/office/officeart/2005/8/layout/process1"/>
    <dgm:cxn modelId="{C5C6257A-7D49-4D8F-9310-9CF08C8526A0}" type="presOf" srcId="{13B38C5E-942B-47DE-8BC7-D18F842B1ED4}" destId="{58FE18DF-EBC6-4FCE-8395-3989FC0E578B}" srcOrd="0" destOrd="1" presId="urn:microsoft.com/office/officeart/2005/8/layout/process1"/>
    <dgm:cxn modelId="{80D378A1-E25A-4999-85A5-23A6650062F3}" type="presOf" srcId="{606CA63E-6147-4DD6-BAAF-34F6F558E310}" destId="{01A9B380-86B5-407F-8148-EA3236781FCB}" srcOrd="0" destOrd="5" presId="urn:microsoft.com/office/officeart/2005/8/layout/process1"/>
    <dgm:cxn modelId="{936C5AA3-C2F9-485A-B5D3-F5ED30A03C48}" type="presOf" srcId="{011959D7-FF8F-47EF-9BB9-0CFC5082D0C0}" destId="{68E724FC-B837-445E-BF57-8E233CE8EA0A}" srcOrd="0" destOrd="0" presId="urn:microsoft.com/office/officeart/2005/8/layout/process1"/>
    <dgm:cxn modelId="{1EFDCA42-A2E0-4BCB-AEE7-CF9E354583D1}" srcId="{CD0D8538-679A-4C45-97A4-20B3C597037E}" destId="{ECCEA2F2-6100-4391-9BFB-FF90E5A586F9}" srcOrd="3" destOrd="0" parTransId="{672DA6DB-817A-4721-9231-54E1F5E94EA9}" sibTransId="{18EDD567-C6F7-4FD9-952C-A58CBE599406}"/>
    <dgm:cxn modelId="{48B8551C-14F3-4B4D-AC98-F1100ACD08E7}" srcId="{CD0D8538-679A-4C45-97A4-20B3C597037E}" destId="{3F5047B8-F362-48BE-8829-90F3D6FB778B}" srcOrd="6" destOrd="0" parTransId="{8519FF23-971F-4D0E-BC12-FC071EB2D836}" sibTransId="{33828974-0865-466A-928C-F81C8BBBC424}"/>
    <dgm:cxn modelId="{B1AC068E-9A57-4B9B-83B3-DF2BA5DAB930}" srcId="{CD0D8538-679A-4C45-97A4-20B3C597037E}" destId="{453B20F2-7F85-4050-B558-0869AE98A951}" srcOrd="4" destOrd="0" parTransId="{A51FB560-92D6-48A3-A93E-275A2439F583}" sibTransId="{ED249BEA-0714-44AA-AF30-9ED4868EA607}"/>
    <dgm:cxn modelId="{9A72338E-D651-482A-BB26-4B0A4BAA597B}" type="presOf" srcId="{E48E9075-7352-4EFC-BFC4-9DFE5F73A717}" destId="{F8531E55-227C-4751-B802-FFF488E8DE55}" srcOrd="0" destOrd="0" presId="urn:microsoft.com/office/officeart/2005/8/layout/process1"/>
    <dgm:cxn modelId="{4EE3F34A-4953-43C8-9B18-45754F6069AE}" type="presOf" srcId="{CD0D8538-679A-4C45-97A4-20B3C597037E}" destId="{58FE18DF-EBC6-4FCE-8395-3989FC0E578B}" srcOrd="0" destOrd="0" presId="urn:microsoft.com/office/officeart/2005/8/layout/process1"/>
    <dgm:cxn modelId="{5EAC693E-41A7-487D-80AE-5691B166FF12}" srcId="{4C84292C-03DF-48E9-8A99-90338E383FAE}" destId="{66B7901D-A212-42FB-BD75-29753220473B}" srcOrd="1" destOrd="0" parTransId="{A2F1634B-783D-4ECB-9A5D-D876A3832BCA}" sibTransId="{BB29F7B4-AE19-4CA5-9564-E5DA34D57D85}"/>
    <dgm:cxn modelId="{092B47A8-E122-45E8-B152-8C3827AA5550}" srcId="{011959D7-FF8F-47EF-9BB9-0CFC5082D0C0}" destId="{73B469C4-0B3E-440A-AAC2-8807AA76E03B}" srcOrd="4" destOrd="0" parTransId="{D6BC3BA6-5662-4D8B-B286-7A3594DB48FA}" sibTransId="{968DE984-2463-47ED-A5A7-6F5653918E21}"/>
    <dgm:cxn modelId="{532EEB68-48B2-4BA3-9526-10DA4C5FABF6}" srcId="{CD0D8538-679A-4C45-97A4-20B3C597037E}" destId="{13B38C5E-942B-47DE-8BC7-D18F842B1ED4}" srcOrd="0" destOrd="0" parTransId="{5B55324D-F1D2-432B-91F3-DA09026F05E5}" sibTransId="{C4D38868-70D6-4D37-AEF3-D5FF452FFBD4}"/>
    <dgm:cxn modelId="{5B19A59F-3202-4968-902C-615D2594D902}" srcId="{011959D7-FF8F-47EF-9BB9-0CFC5082D0C0}" destId="{638A472C-CA74-432D-96F7-7DA1229A42C6}" srcOrd="0" destOrd="0" parTransId="{0208362C-2059-404D-94DA-0E88C0D073CB}" sibTransId="{3223B6D8-63E4-4B70-BEC0-49C4C356E5E5}"/>
    <dgm:cxn modelId="{7E6FF33B-C77D-46C7-A88B-6485BF7F79EF}" type="presOf" srcId="{F74FD9B8-5684-4548-B901-5231BC8A8F87}" destId="{68E724FC-B837-445E-BF57-8E233CE8EA0A}" srcOrd="0" destOrd="2" presId="urn:microsoft.com/office/officeart/2005/8/layout/process1"/>
    <dgm:cxn modelId="{CBB3B5BA-8A72-4355-BA64-B3E0C12230C8}" type="presOf" srcId="{D02063B8-E49E-4C32-9F01-2396BB3AC0CE}" destId="{01A9B380-86B5-407F-8148-EA3236781FCB}" srcOrd="0" destOrd="4" presId="urn:microsoft.com/office/officeart/2005/8/layout/process1"/>
    <dgm:cxn modelId="{8300892F-256E-4AF1-8520-0ECDA8B1E692}" type="presOf" srcId="{E48E9075-7352-4EFC-BFC4-9DFE5F73A717}" destId="{553A39DA-38EA-4096-A428-789BCEFC7432}" srcOrd="1" destOrd="0" presId="urn:microsoft.com/office/officeart/2005/8/layout/process1"/>
    <dgm:cxn modelId="{E26BBF3C-0CB8-4541-A24B-CFAFFE7ABE18}" srcId="{CD0D8538-679A-4C45-97A4-20B3C597037E}" destId="{62EE7C78-ADC4-4726-A0CB-2E0486FB8BD8}" srcOrd="5" destOrd="0" parTransId="{FEAAADE4-D376-4D54-A47C-CAAE969D7001}" sibTransId="{4283E4BC-F492-4701-8007-C01D8C18CD13}"/>
    <dgm:cxn modelId="{0C074846-942C-418B-8B3B-8A8CB2677B84}" type="presOf" srcId="{73B469C4-0B3E-440A-AAC2-8807AA76E03B}" destId="{68E724FC-B837-445E-BF57-8E233CE8EA0A}" srcOrd="0" destOrd="5" presId="urn:microsoft.com/office/officeart/2005/8/layout/process1"/>
    <dgm:cxn modelId="{8D15DEA0-9F86-469D-9FCD-F1CD0A587116}" type="presOf" srcId="{823D4FCC-479E-476D-8959-BFC69A76C4D1}" destId="{58FE18DF-EBC6-4FCE-8395-3989FC0E578B}" srcOrd="0" destOrd="2" presId="urn:microsoft.com/office/officeart/2005/8/layout/process1"/>
    <dgm:cxn modelId="{091A4455-A5ED-445E-8D0A-DE4D37BE90C6}" srcId="{BF2B2F53-070D-4B84-92CE-22C6A4176EA9}" destId="{4C84292C-03DF-48E9-8A99-90338E383FAE}" srcOrd="0" destOrd="0" parTransId="{3889F4FF-FF49-42C8-AB50-3B03F443FD2B}" sibTransId="{A82C651D-CC8B-4334-84F6-998036FFAB61}"/>
    <dgm:cxn modelId="{C46F7F08-5BC0-4F42-BD92-6C8219E6353A}" srcId="{CD0D8538-679A-4C45-97A4-20B3C597037E}" destId="{823D4FCC-479E-476D-8959-BFC69A76C4D1}" srcOrd="1" destOrd="0" parTransId="{61172AD6-B090-4ABF-84EA-885C87256ACC}" sibTransId="{0C84DEC0-E7AC-4C83-8747-12B77ED7BF32}"/>
    <dgm:cxn modelId="{F04B5E34-AD81-4089-98A0-372723E54443}" type="presOf" srcId="{ECCEA2F2-6100-4391-9BFB-FF90E5A586F9}" destId="{58FE18DF-EBC6-4FCE-8395-3989FC0E578B}" srcOrd="0" destOrd="4" presId="urn:microsoft.com/office/officeart/2005/8/layout/process1"/>
    <dgm:cxn modelId="{4FEC8DD4-C27D-46E6-9DCA-8F9F0BB2C29A}" srcId="{CD0D8538-679A-4C45-97A4-20B3C597037E}" destId="{3688656E-198F-435F-ABCC-18D21A2D388B}" srcOrd="2" destOrd="0" parTransId="{0EBFAD2B-DA82-4EB5-B958-B59297180347}" sibTransId="{EECA152D-ACB5-4B1D-97FD-BA7746879E6F}"/>
    <dgm:cxn modelId="{A0D02739-1F4E-47DE-8199-11005CD2FC16}" type="presOf" srcId="{ACA77208-E3DC-413A-8912-B17A9CBA6D42}" destId="{01A9B380-86B5-407F-8148-EA3236781FCB}" srcOrd="0" destOrd="6" presId="urn:microsoft.com/office/officeart/2005/8/layout/process1"/>
    <dgm:cxn modelId="{F7430E3C-8575-466F-8925-A30F2CEDAC94}" type="presOf" srcId="{453B20F2-7F85-4050-B558-0869AE98A951}" destId="{58FE18DF-EBC6-4FCE-8395-3989FC0E578B}" srcOrd="0" destOrd="5" presId="urn:microsoft.com/office/officeart/2005/8/layout/process1"/>
    <dgm:cxn modelId="{459198F1-CCB7-474B-A249-3B4A9A515DB5}" type="presOf" srcId="{E526C026-6FD3-4E62-B500-1EBC5FB5B62D}" destId="{273E6585-E376-4357-A49F-3BCF7EADBEEB}" srcOrd="1" destOrd="0" presId="urn:microsoft.com/office/officeart/2005/8/layout/process1"/>
    <dgm:cxn modelId="{1F30B355-6287-4DCF-9425-060293C9D91D}" type="presOf" srcId="{E572DC32-038B-4771-B697-FE1D90E3FDF8}" destId="{68E724FC-B837-445E-BF57-8E233CE8EA0A}" srcOrd="0" destOrd="3" presId="urn:microsoft.com/office/officeart/2005/8/layout/process1"/>
    <dgm:cxn modelId="{C27D1C12-24B1-4DBE-9594-A6E42C705839}" type="presOf" srcId="{66B7901D-A212-42FB-BD75-29753220473B}" destId="{01A9B380-86B5-407F-8148-EA3236781FCB}" srcOrd="0" destOrd="3" presId="urn:microsoft.com/office/officeart/2005/8/layout/process1"/>
    <dgm:cxn modelId="{D948F7CF-F913-4B4F-8D33-9EB2EFFAD376}" type="presParOf" srcId="{53418D6B-0B29-45A9-BB30-47133C23C79C}" destId="{68E724FC-B837-445E-BF57-8E233CE8EA0A}" srcOrd="0" destOrd="0" presId="urn:microsoft.com/office/officeart/2005/8/layout/process1"/>
    <dgm:cxn modelId="{08AD33C3-E5A9-488B-BE68-C51573712FAE}" type="presParOf" srcId="{53418D6B-0B29-45A9-BB30-47133C23C79C}" destId="{F8531E55-227C-4751-B802-FFF488E8DE55}" srcOrd="1" destOrd="0" presId="urn:microsoft.com/office/officeart/2005/8/layout/process1"/>
    <dgm:cxn modelId="{A33F97B2-6CCD-4AC9-825D-41AEA260FF62}" type="presParOf" srcId="{F8531E55-227C-4751-B802-FFF488E8DE55}" destId="{553A39DA-38EA-4096-A428-789BCEFC7432}" srcOrd="0" destOrd="0" presId="urn:microsoft.com/office/officeart/2005/8/layout/process1"/>
    <dgm:cxn modelId="{CE4F12B1-A74C-48F5-AD24-04B9FB081B1B}" type="presParOf" srcId="{53418D6B-0B29-45A9-BB30-47133C23C79C}" destId="{01A9B380-86B5-407F-8148-EA3236781FCB}" srcOrd="2" destOrd="0" presId="urn:microsoft.com/office/officeart/2005/8/layout/process1"/>
    <dgm:cxn modelId="{9D4AAB3D-3479-4864-86D3-94364C27F42D}" type="presParOf" srcId="{53418D6B-0B29-45A9-BB30-47133C23C79C}" destId="{61751107-C6E7-4334-9F93-894DBA7AD169}" srcOrd="3" destOrd="0" presId="urn:microsoft.com/office/officeart/2005/8/layout/process1"/>
    <dgm:cxn modelId="{8937E746-8975-4726-BA1E-DDEF6CD81DCE}" type="presParOf" srcId="{61751107-C6E7-4334-9F93-894DBA7AD169}" destId="{273E6585-E376-4357-A49F-3BCF7EADBEEB}" srcOrd="0" destOrd="0" presId="urn:microsoft.com/office/officeart/2005/8/layout/process1"/>
    <dgm:cxn modelId="{3159C0DA-2BC6-420D-B64F-8134EBC88D45}" type="presParOf" srcId="{53418D6B-0B29-45A9-BB30-47133C23C79C}" destId="{58FE18DF-EBC6-4FCE-8395-3989FC0E578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1D814FB-77D9-444B-83C0-E23CB701E1A0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PE"/>
        </a:p>
      </dgm:t>
    </dgm:pt>
    <dgm:pt modelId="{56113C76-4861-4FE9-A4FB-0BC5A1DFD78D}">
      <dgm:prSet phldrT="[Texto]"/>
      <dgm:spPr/>
      <dgm:t>
        <a:bodyPr/>
        <a:lstStyle/>
        <a:p>
          <a:r>
            <a:rPr lang="es-PE" dirty="0" smtClean="0"/>
            <a:t>Adicionales o Reducciones</a:t>
          </a:r>
          <a:endParaRPr lang="es-PE" dirty="0"/>
        </a:p>
      </dgm:t>
    </dgm:pt>
    <dgm:pt modelId="{A2FCE477-C331-4296-A862-80A0A56B2EF6}" type="parTrans" cxnId="{AD90D840-108A-4A2A-B76E-8D7EAC89998C}">
      <dgm:prSet/>
      <dgm:spPr/>
      <dgm:t>
        <a:bodyPr/>
        <a:lstStyle/>
        <a:p>
          <a:endParaRPr lang="es-PE"/>
        </a:p>
      </dgm:t>
    </dgm:pt>
    <dgm:pt modelId="{2D84FF80-9B1C-4FDB-B1E2-51D2759F919B}" type="sibTrans" cxnId="{AD90D840-108A-4A2A-B76E-8D7EAC89998C}">
      <dgm:prSet/>
      <dgm:spPr/>
      <dgm:t>
        <a:bodyPr/>
        <a:lstStyle/>
        <a:p>
          <a:endParaRPr lang="es-PE"/>
        </a:p>
      </dgm:t>
    </dgm:pt>
    <dgm:pt modelId="{33FF73C3-EFBE-4002-8074-0D0576886AEB}">
      <dgm:prSet phldrT="[Texto]"/>
      <dgm:spPr/>
      <dgm:t>
        <a:bodyPr/>
        <a:lstStyle/>
        <a:p>
          <a:r>
            <a:rPr lang="es-P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Las partes pueden acordar otras modificaciones al contrato siempre que:</a:t>
          </a:r>
          <a:endParaRPr lang="es-PE" dirty="0"/>
        </a:p>
      </dgm:t>
    </dgm:pt>
    <dgm:pt modelId="{B93E111D-44A4-4DCB-B212-ACE7F93CD840}" type="parTrans" cxnId="{F10C7855-9881-4C3E-88E0-FBD66A107D93}">
      <dgm:prSet/>
      <dgm:spPr/>
      <dgm:t>
        <a:bodyPr/>
        <a:lstStyle/>
        <a:p>
          <a:endParaRPr lang="es-PE"/>
        </a:p>
      </dgm:t>
    </dgm:pt>
    <dgm:pt modelId="{2A728D25-9E4E-4F0D-9D41-B0FC235AEDD2}" type="sibTrans" cxnId="{F10C7855-9881-4C3E-88E0-FBD66A107D93}">
      <dgm:prSet/>
      <dgm:spPr/>
      <dgm:t>
        <a:bodyPr/>
        <a:lstStyle/>
        <a:p>
          <a:endParaRPr lang="es-PE"/>
        </a:p>
      </dgm:t>
    </dgm:pt>
    <dgm:pt modelId="{749C2C08-D471-40B3-8C12-AAE40A21A351}">
      <dgm:prSet phldrT="[Texto]"/>
      <dgm:spPr/>
      <dgm:t>
        <a:bodyPr/>
        <a:lstStyle/>
        <a:p>
          <a:r>
            <a:rPr lang="es-PE" dirty="0" smtClean="0"/>
            <a:t>Ampliaciones de plazo</a:t>
          </a:r>
          <a:endParaRPr lang="es-PE" dirty="0"/>
        </a:p>
      </dgm:t>
    </dgm:pt>
    <dgm:pt modelId="{43A74EF3-752D-48F6-83BA-0F1EFFA694B5}" type="parTrans" cxnId="{C90C7377-364B-4A1E-92D9-191FC236EDB2}">
      <dgm:prSet/>
      <dgm:spPr/>
      <dgm:t>
        <a:bodyPr/>
        <a:lstStyle/>
        <a:p>
          <a:endParaRPr lang="es-PE"/>
        </a:p>
      </dgm:t>
    </dgm:pt>
    <dgm:pt modelId="{5F96BDCB-C9A7-488B-A50D-171C2FB59837}" type="sibTrans" cxnId="{C90C7377-364B-4A1E-92D9-191FC236EDB2}">
      <dgm:prSet/>
      <dgm:spPr/>
      <dgm:t>
        <a:bodyPr/>
        <a:lstStyle/>
        <a:p>
          <a:endParaRPr lang="es-PE"/>
        </a:p>
      </dgm:t>
    </dgm:pt>
    <dgm:pt modelId="{DAA167DB-D0F1-4730-84BA-91734089C078}">
      <dgm:prSet/>
      <dgm:spPr/>
      <dgm:t>
        <a:bodyPr/>
        <a:lstStyle/>
        <a:p>
          <a:r>
            <a:rPr lang="es-PE" smtClean="0">
              <a:latin typeface="Times New Roman" panose="02020603050405020304" pitchFamily="18" charset="0"/>
              <a:cs typeface="Times New Roman" panose="02020603050405020304" pitchFamily="18" charset="0"/>
            </a:rPr>
            <a:t>Deriven de hechos sobrevinientes al perfeccionamiento del contrato que no sean imputables a alguna de las partes, </a:t>
          </a:r>
          <a:endParaRPr lang="es-P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BE6165-E12F-4D1F-849B-72095D926601}" type="parTrans" cxnId="{91447EFD-E677-4A3B-8523-EA7D3930A017}">
      <dgm:prSet/>
      <dgm:spPr/>
      <dgm:t>
        <a:bodyPr/>
        <a:lstStyle/>
        <a:p>
          <a:endParaRPr lang="es-PE"/>
        </a:p>
      </dgm:t>
    </dgm:pt>
    <dgm:pt modelId="{BEDF6119-A8B7-4EA9-81A6-3C762F09B5EA}" type="sibTrans" cxnId="{91447EFD-E677-4A3B-8523-EA7D3930A017}">
      <dgm:prSet/>
      <dgm:spPr/>
      <dgm:t>
        <a:bodyPr/>
        <a:lstStyle/>
        <a:p>
          <a:endParaRPr lang="es-PE"/>
        </a:p>
      </dgm:t>
    </dgm:pt>
    <dgm:pt modelId="{0C8F4F1C-CDC6-40D1-845E-B4501D48F19A}">
      <dgm:prSet/>
      <dgm:spPr/>
      <dgm:t>
        <a:bodyPr/>
        <a:lstStyle/>
        <a:p>
          <a:r>
            <a:rPr lang="es-PE" smtClean="0">
              <a:latin typeface="Times New Roman" panose="02020603050405020304" pitchFamily="18" charset="0"/>
              <a:cs typeface="Times New Roman" panose="02020603050405020304" pitchFamily="18" charset="0"/>
            </a:rPr>
            <a:t>Permitan alcanzar la finalidad del contrato de manera oportuna y eficiente, y </a:t>
          </a:r>
          <a:endParaRPr lang="es-P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6BBC37-B933-4F16-A6A2-AF7435A461FF}" type="parTrans" cxnId="{2C6E2720-9B40-4570-ABED-C22FE767543B}">
      <dgm:prSet/>
      <dgm:spPr/>
      <dgm:t>
        <a:bodyPr/>
        <a:lstStyle/>
        <a:p>
          <a:endParaRPr lang="es-PE"/>
        </a:p>
      </dgm:t>
    </dgm:pt>
    <dgm:pt modelId="{4AF23B4E-F1B1-445C-8D34-BAA3CC7BC353}" type="sibTrans" cxnId="{2C6E2720-9B40-4570-ABED-C22FE767543B}">
      <dgm:prSet/>
      <dgm:spPr/>
      <dgm:t>
        <a:bodyPr/>
        <a:lstStyle/>
        <a:p>
          <a:endParaRPr lang="es-PE"/>
        </a:p>
      </dgm:t>
    </dgm:pt>
    <dgm:pt modelId="{05DE405C-22D6-483E-861D-DB41D50EE4F0}">
      <dgm:prSet/>
      <dgm:spPr/>
      <dgm:t>
        <a:bodyPr/>
        <a:lstStyle/>
        <a:p>
          <a:r>
            <a:rPr lang="es-P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 cambien los elementos determinantes del objeto del contrato. </a:t>
          </a:r>
          <a:endParaRPr lang="es-P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40755D-63AE-464B-A698-137D7B571920}" type="parTrans" cxnId="{4F51D3E7-6D55-436A-A6F3-E5580177C4EA}">
      <dgm:prSet/>
      <dgm:spPr/>
      <dgm:t>
        <a:bodyPr/>
        <a:lstStyle/>
        <a:p>
          <a:endParaRPr lang="es-PE"/>
        </a:p>
      </dgm:t>
    </dgm:pt>
    <dgm:pt modelId="{2368FC2D-CAD4-4F39-956D-5A42E9C65D63}" type="sibTrans" cxnId="{4F51D3E7-6D55-436A-A6F3-E5580177C4EA}">
      <dgm:prSet/>
      <dgm:spPr/>
      <dgm:t>
        <a:bodyPr/>
        <a:lstStyle/>
        <a:p>
          <a:endParaRPr lang="es-PE"/>
        </a:p>
      </dgm:t>
    </dgm:pt>
    <dgm:pt modelId="{7B54B1B5-701B-4DE5-8B0D-4475DC9D0BA8}">
      <dgm:prSet/>
      <dgm:spPr/>
      <dgm:t>
        <a:bodyPr/>
        <a:lstStyle/>
        <a:p>
          <a:r>
            <a:rPr lang="es-P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Esta debe ser aprobada por el Titular de la Entidad.</a:t>
          </a:r>
          <a:endParaRPr lang="es-P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57916C-751F-46B0-BCDB-929D1852F97A}" type="parTrans" cxnId="{0A1DCAA0-60E2-4042-AA12-24ACF7EA6139}">
      <dgm:prSet/>
      <dgm:spPr/>
      <dgm:t>
        <a:bodyPr/>
        <a:lstStyle/>
        <a:p>
          <a:endParaRPr lang="es-PE"/>
        </a:p>
      </dgm:t>
    </dgm:pt>
    <dgm:pt modelId="{B82597CE-088D-4F21-9DDC-7AC8DB1837DB}" type="sibTrans" cxnId="{0A1DCAA0-60E2-4042-AA12-24ACF7EA6139}">
      <dgm:prSet/>
      <dgm:spPr/>
      <dgm:t>
        <a:bodyPr/>
        <a:lstStyle/>
        <a:p>
          <a:endParaRPr lang="es-PE"/>
        </a:p>
      </dgm:t>
    </dgm:pt>
    <dgm:pt modelId="{B00A5431-3CC6-4BD1-963A-3038575CDFEB}">
      <dgm:prSet phldrT="[Texto]"/>
      <dgm:spPr/>
      <dgm:t>
        <a:bodyPr/>
        <a:lstStyle/>
        <a:p>
          <a:r>
            <a:rPr lang="es-PE" altLang="es-P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Por aprobación de adicional que afecte el plazo. Contratista amplía el plazo de las garantías otorgadas.</a:t>
          </a:r>
          <a:endParaRPr lang="es-PE" dirty="0"/>
        </a:p>
      </dgm:t>
    </dgm:pt>
    <dgm:pt modelId="{D08D8809-412C-4717-9650-AE15EED4DA79}" type="parTrans" cxnId="{AF71AB98-315A-40D2-A3CE-8F811E128A7A}">
      <dgm:prSet/>
      <dgm:spPr/>
      <dgm:t>
        <a:bodyPr/>
        <a:lstStyle/>
        <a:p>
          <a:endParaRPr lang="es-PE"/>
        </a:p>
      </dgm:t>
    </dgm:pt>
    <dgm:pt modelId="{04864406-A98C-4470-B26E-41CD5A8D77D4}" type="sibTrans" cxnId="{AF71AB98-315A-40D2-A3CE-8F811E128A7A}">
      <dgm:prSet/>
      <dgm:spPr/>
      <dgm:t>
        <a:bodyPr/>
        <a:lstStyle/>
        <a:p>
          <a:endParaRPr lang="es-PE"/>
        </a:p>
      </dgm:t>
    </dgm:pt>
    <dgm:pt modelId="{3D5D3AF2-A860-4404-9162-4A974B89FC90}">
      <dgm:prSet/>
      <dgm:spPr/>
      <dgm:t>
        <a:bodyPr/>
        <a:lstStyle/>
        <a:p>
          <a:r>
            <a:rPr lang="es-PE" altLang="es-P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Por atrasos y/o paralizaciones no imputables al contratista (ajenas a su voluntad) debidamente comprobados y que modifiquen el plazo contractual.</a:t>
          </a:r>
          <a:endParaRPr lang="es-PE" altLang="es-P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962A99-ED4E-414C-BB94-A844E85757C2}" type="parTrans" cxnId="{9FF72282-19BB-4B12-8657-CF61FD59AF41}">
      <dgm:prSet/>
      <dgm:spPr/>
      <dgm:t>
        <a:bodyPr/>
        <a:lstStyle/>
        <a:p>
          <a:endParaRPr lang="es-PE"/>
        </a:p>
      </dgm:t>
    </dgm:pt>
    <dgm:pt modelId="{37F446D4-ECB1-493A-90E0-E4A247984D07}" type="sibTrans" cxnId="{9FF72282-19BB-4B12-8657-CF61FD59AF41}">
      <dgm:prSet/>
      <dgm:spPr/>
      <dgm:t>
        <a:bodyPr/>
        <a:lstStyle/>
        <a:p>
          <a:endParaRPr lang="es-PE"/>
        </a:p>
      </dgm:t>
    </dgm:pt>
    <dgm:pt modelId="{F2F97549-24A4-4C1F-8678-307CCBE3DC1A}">
      <dgm:prSet phldrT="[Texto]"/>
      <dgm:spPr/>
      <dgm:t>
        <a:bodyPr/>
        <a:lstStyle/>
        <a:p>
          <a:r>
            <a:rPr lang="es-PE" dirty="0" smtClean="0"/>
            <a:t>Necesario para alcanzar finalidad del contrato</a:t>
          </a:r>
          <a:endParaRPr lang="es-PE" dirty="0"/>
        </a:p>
      </dgm:t>
    </dgm:pt>
    <dgm:pt modelId="{4D80A52A-7E13-4D0C-9BE9-CD30513336F3}" type="parTrans" cxnId="{977F301E-F456-4DB4-81FE-FC0950726B66}">
      <dgm:prSet/>
      <dgm:spPr/>
      <dgm:t>
        <a:bodyPr/>
        <a:lstStyle/>
        <a:p>
          <a:endParaRPr lang="es-PE"/>
        </a:p>
      </dgm:t>
    </dgm:pt>
    <dgm:pt modelId="{309DA223-B2EB-4A8F-A904-6804AC774EE4}" type="sibTrans" cxnId="{977F301E-F456-4DB4-81FE-FC0950726B66}">
      <dgm:prSet/>
      <dgm:spPr/>
      <dgm:t>
        <a:bodyPr/>
        <a:lstStyle/>
        <a:p>
          <a:endParaRPr lang="es-PE"/>
        </a:p>
      </dgm:t>
    </dgm:pt>
    <dgm:pt modelId="{EFDAA4AC-9D4C-4891-8517-BC90BFF3B40D}">
      <dgm:prSet phldrT="[Texto]"/>
      <dgm:spPr/>
      <dgm:t>
        <a:bodyPr/>
        <a:lstStyle/>
        <a:p>
          <a:r>
            <a:rPr lang="es-PE" dirty="0" smtClean="0"/>
            <a:t>Aprobación previa</a:t>
          </a:r>
          <a:endParaRPr lang="es-PE" dirty="0"/>
        </a:p>
      </dgm:t>
    </dgm:pt>
    <dgm:pt modelId="{14D7B199-C727-4726-A420-297579A15215}" type="parTrans" cxnId="{F39A45E5-8F16-4DCA-AEA5-3B540B96331E}">
      <dgm:prSet/>
      <dgm:spPr/>
      <dgm:t>
        <a:bodyPr/>
        <a:lstStyle/>
        <a:p>
          <a:endParaRPr lang="es-PE"/>
        </a:p>
      </dgm:t>
    </dgm:pt>
    <dgm:pt modelId="{C99AD5C8-245B-478D-BC54-189DBE3C58C0}" type="sibTrans" cxnId="{F39A45E5-8F16-4DCA-AEA5-3B540B96331E}">
      <dgm:prSet/>
      <dgm:spPr/>
      <dgm:t>
        <a:bodyPr/>
        <a:lstStyle/>
        <a:p>
          <a:endParaRPr lang="es-PE"/>
        </a:p>
      </dgm:t>
    </dgm:pt>
    <dgm:pt modelId="{32B6B124-988B-4A23-81AC-B63073400D11}">
      <dgm:prSet phldrT="[Texto]"/>
      <dgm:spPr/>
      <dgm:t>
        <a:bodyPr/>
        <a:lstStyle/>
        <a:p>
          <a:r>
            <a:rPr lang="es-PE" dirty="0" smtClean="0"/>
            <a:t>Certificación presupuestal</a:t>
          </a:r>
          <a:endParaRPr lang="es-PE" dirty="0"/>
        </a:p>
      </dgm:t>
    </dgm:pt>
    <dgm:pt modelId="{A8836351-622C-4F4D-ADD0-D5CF8165B2BF}" type="parTrans" cxnId="{216B6276-39F0-44C3-9226-E1EEB9BE05FA}">
      <dgm:prSet/>
      <dgm:spPr/>
      <dgm:t>
        <a:bodyPr/>
        <a:lstStyle/>
        <a:p>
          <a:endParaRPr lang="es-PE"/>
        </a:p>
      </dgm:t>
    </dgm:pt>
    <dgm:pt modelId="{0E5C7BA6-7A5D-47E7-9D4B-004CFC823A21}" type="sibTrans" cxnId="{216B6276-39F0-44C3-9226-E1EEB9BE05FA}">
      <dgm:prSet/>
      <dgm:spPr/>
      <dgm:t>
        <a:bodyPr/>
        <a:lstStyle/>
        <a:p>
          <a:endParaRPr lang="es-PE"/>
        </a:p>
      </dgm:t>
    </dgm:pt>
    <dgm:pt modelId="{5ADB62E6-5CB7-4B9F-8BD3-42F445315EC3}">
      <dgm:prSet phldrT="[Texto]"/>
      <dgm:spPr/>
      <dgm:t>
        <a:bodyPr/>
        <a:lstStyle/>
        <a:p>
          <a:r>
            <a:rPr lang="es-PE" dirty="0" smtClean="0"/>
            <a:t>Límite: 25% en bienes y servicios/ 15% en obras y 50% intervención de la CGR</a:t>
          </a:r>
          <a:endParaRPr lang="es-PE" dirty="0"/>
        </a:p>
      </dgm:t>
    </dgm:pt>
    <dgm:pt modelId="{1C476764-977A-427F-BB73-3A159218A205}" type="parTrans" cxnId="{ECD47BB8-F018-483C-A57A-44D5E7AA7760}">
      <dgm:prSet/>
      <dgm:spPr/>
      <dgm:t>
        <a:bodyPr/>
        <a:lstStyle/>
        <a:p>
          <a:endParaRPr lang="es-PE"/>
        </a:p>
      </dgm:t>
    </dgm:pt>
    <dgm:pt modelId="{9D9E4C38-E3EE-489F-A8DE-A1E48FB391FE}" type="sibTrans" cxnId="{ECD47BB8-F018-483C-A57A-44D5E7AA7760}">
      <dgm:prSet/>
      <dgm:spPr/>
      <dgm:t>
        <a:bodyPr/>
        <a:lstStyle/>
        <a:p>
          <a:endParaRPr lang="es-PE"/>
        </a:p>
      </dgm:t>
    </dgm:pt>
    <dgm:pt modelId="{91865BB6-45FE-47C6-A717-33D255BFAAFA}" type="pres">
      <dgm:prSet presAssocID="{71D814FB-77D9-444B-83C0-E23CB701E1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DC17A16A-7C97-4ECD-9EE8-D8744B9BF915}" type="pres">
      <dgm:prSet presAssocID="{56113C76-4861-4FE9-A4FB-0BC5A1DFD78D}" presName="composite" presStyleCnt="0"/>
      <dgm:spPr/>
    </dgm:pt>
    <dgm:pt modelId="{A5C1BFD6-5641-4C45-B93E-D31721E15013}" type="pres">
      <dgm:prSet presAssocID="{56113C76-4861-4FE9-A4FB-0BC5A1DFD78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C2C3F03-58AC-4F1D-BC92-4F7B04DB46FD}" type="pres">
      <dgm:prSet presAssocID="{56113C76-4861-4FE9-A4FB-0BC5A1DFD78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8529283-4173-44F9-8D86-08E45114D9D7}" type="pres">
      <dgm:prSet presAssocID="{2D84FF80-9B1C-4FDB-B1E2-51D2759F919B}" presName="space" presStyleCnt="0"/>
      <dgm:spPr/>
    </dgm:pt>
    <dgm:pt modelId="{695057EF-2B29-4092-9873-726CF532BCBC}" type="pres">
      <dgm:prSet presAssocID="{749C2C08-D471-40B3-8C12-AAE40A21A351}" presName="composite" presStyleCnt="0"/>
      <dgm:spPr/>
    </dgm:pt>
    <dgm:pt modelId="{88723CB8-BA1B-4E82-98C6-37EDFFCAC6F6}" type="pres">
      <dgm:prSet presAssocID="{749C2C08-D471-40B3-8C12-AAE40A21A35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B8029C9-BA50-4668-B7ED-BABF1B4A4183}" type="pres">
      <dgm:prSet presAssocID="{749C2C08-D471-40B3-8C12-AAE40A21A35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B1BFA2C-94D9-4C8F-B1CD-A25019E39C2E}" type="pres">
      <dgm:prSet presAssocID="{5F96BDCB-C9A7-488B-A50D-171C2FB59837}" presName="space" presStyleCnt="0"/>
      <dgm:spPr/>
    </dgm:pt>
    <dgm:pt modelId="{F62E4CEE-0901-4EE8-B55C-860278A096D8}" type="pres">
      <dgm:prSet presAssocID="{33FF73C3-EFBE-4002-8074-0D0576886AEB}" presName="composite" presStyleCnt="0"/>
      <dgm:spPr/>
    </dgm:pt>
    <dgm:pt modelId="{AD1C7D3C-0AC1-44B1-8324-54BA765B47A6}" type="pres">
      <dgm:prSet presAssocID="{33FF73C3-EFBE-4002-8074-0D0576886AE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4FD668E-B94A-4B42-90FF-AEA9C4FE1D2C}" type="pres">
      <dgm:prSet presAssocID="{33FF73C3-EFBE-4002-8074-0D0576886AE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216B6276-39F0-44C3-9226-E1EEB9BE05FA}" srcId="{56113C76-4861-4FE9-A4FB-0BC5A1DFD78D}" destId="{32B6B124-988B-4A23-81AC-B63073400D11}" srcOrd="2" destOrd="0" parTransId="{A8836351-622C-4F4D-ADD0-D5CF8165B2BF}" sibTransId="{0E5C7BA6-7A5D-47E7-9D4B-004CFC823A21}"/>
    <dgm:cxn modelId="{C90C7377-364B-4A1E-92D9-191FC236EDB2}" srcId="{71D814FB-77D9-444B-83C0-E23CB701E1A0}" destId="{749C2C08-D471-40B3-8C12-AAE40A21A351}" srcOrd="1" destOrd="0" parTransId="{43A74EF3-752D-48F6-83BA-0F1EFFA694B5}" sibTransId="{5F96BDCB-C9A7-488B-A50D-171C2FB59837}"/>
    <dgm:cxn modelId="{3B8E399A-5C66-47A1-BAA8-BF9C04A0B099}" type="presOf" srcId="{DAA167DB-D0F1-4730-84BA-91734089C078}" destId="{D4FD668E-B94A-4B42-90FF-AEA9C4FE1D2C}" srcOrd="0" destOrd="0" presId="urn:microsoft.com/office/officeart/2005/8/layout/hList1"/>
    <dgm:cxn modelId="{9BD39D48-C999-40F4-A316-5C001A2400EA}" type="presOf" srcId="{32B6B124-988B-4A23-81AC-B63073400D11}" destId="{FC2C3F03-58AC-4F1D-BC92-4F7B04DB46FD}" srcOrd="0" destOrd="2" presId="urn:microsoft.com/office/officeart/2005/8/layout/hList1"/>
    <dgm:cxn modelId="{0A1DCAA0-60E2-4042-AA12-24ACF7EA6139}" srcId="{33FF73C3-EFBE-4002-8074-0D0576886AEB}" destId="{7B54B1B5-701B-4DE5-8B0D-4475DC9D0BA8}" srcOrd="3" destOrd="0" parTransId="{6D57916C-751F-46B0-BCDB-929D1852F97A}" sibTransId="{B82597CE-088D-4F21-9DDC-7AC8DB1837DB}"/>
    <dgm:cxn modelId="{977F301E-F456-4DB4-81FE-FC0950726B66}" srcId="{56113C76-4861-4FE9-A4FB-0BC5A1DFD78D}" destId="{F2F97549-24A4-4C1F-8678-307CCBE3DC1A}" srcOrd="0" destOrd="0" parTransId="{4D80A52A-7E13-4D0C-9BE9-CD30513336F3}" sibTransId="{309DA223-B2EB-4A8F-A904-6804AC774EE4}"/>
    <dgm:cxn modelId="{8B906840-8E70-4D5B-8525-CDC6CB27104F}" type="presOf" srcId="{3D5D3AF2-A860-4404-9162-4A974B89FC90}" destId="{BB8029C9-BA50-4668-B7ED-BABF1B4A4183}" srcOrd="0" destOrd="1" presId="urn:microsoft.com/office/officeart/2005/8/layout/hList1"/>
    <dgm:cxn modelId="{F8CA5E54-CE68-4CCB-8691-016847FA4BA9}" type="presOf" srcId="{F2F97549-24A4-4C1F-8678-307CCBE3DC1A}" destId="{FC2C3F03-58AC-4F1D-BC92-4F7B04DB46FD}" srcOrd="0" destOrd="0" presId="urn:microsoft.com/office/officeart/2005/8/layout/hList1"/>
    <dgm:cxn modelId="{F39A45E5-8F16-4DCA-AEA5-3B540B96331E}" srcId="{56113C76-4861-4FE9-A4FB-0BC5A1DFD78D}" destId="{EFDAA4AC-9D4C-4891-8517-BC90BFF3B40D}" srcOrd="1" destOrd="0" parTransId="{14D7B199-C727-4726-A420-297579A15215}" sibTransId="{C99AD5C8-245B-478D-BC54-189DBE3C58C0}"/>
    <dgm:cxn modelId="{91447EFD-E677-4A3B-8523-EA7D3930A017}" srcId="{33FF73C3-EFBE-4002-8074-0D0576886AEB}" destId="{DAA167DB-D0F1-4730-84BA-91734089C078}" srcOrd="0" destOrd="0" parTransId="{ADBE6165-E12F-4D1F-849B-72095D926601}" sibTransId="{BEDF6119-A8B7-4EA9-81A6-3C762F09B5EA}"/>
    <dgm:cxn modelId="{ECD47BB8-F018-483C-A57A-44D5E7AA7760}" srcId="{56113C76-4861-4FE9-A4FB-0BC5A1DFD78D}" destId="{5ADB62E6-5CB7-4B9F-8BD3-42F445315EC3}" srcOrd="3" destOrd="0" parTransId="{1C476764-977A-427F-BB73-3A159218A205}" sibTransId="{9D9E4C38-E3EE-489F-A8DE-A1E48FB391FE}"/>
    <dgm:cxn modelId="{4F51D3E7-6D55-436A-A6F3-E5580177C4EA}" srcId="{33FF73C3-EFBE-4002-8074-0D0576886AEB}" destId="{05DE405C-22D6-483E-861D-DB41D50EE4F0}" srcOrd="2" destOrd="0" parTransId="{F840755D-63AE-464B-A698-137D7B571920}" sibTransId="{2368FC2D-CAD4-4F39-956D-5A42E9C65D63}"/>
    <dgm:cxn modelId="{D5C6FCE6-51E2-4C05-9526-00B89367F346}" type="presOf" srcId="{56113C76-4861-4FE9-A4FB-0BC5A1DFD78D}" destId="{A5C1BFD6-5641-4C45-B93E-D31721E15013}" srcOrd="0" destOrd="0" presId="urn:microsoft.com/office/officeart/2005/8/layout/hList1"/>
    <dgm:cxn modelId="{85D1B7B6-5822-4A6D-A8B9-2E7CDF12D2F3}" type="presOf" srcId="{05DE405C-22D6-483E-861D-DB41D50EE4F0}" destId="{D4FD668E-B94A-4B42-90FF-AEA9C4FE1D2C}" srcOrd="0" destOrd="2" presId="urn:microsoft.com/office/officeart/2005/8/layout/hList1"/>
    <dgm:cxn modelId="{C6910503-3D4F-4727-96FD-8986884F4A2F}" type="presOf" srcId="{71D814FB-77D9-444B-83C0-E23CB701E1A0}" destId="{91865BB6-45FE-47C6-A717-33D255BFAAFA}" srcOrd="0" destOrd="0" presId="urn:microsoft.com/office/officeart/2005/8/layout/hList1"/>
    <dgm:cxn modelId="{AF71AB98-315A-40D2-A3CE-8F811E128A7A}" srcId="{749C2C08-D471-40B3-8C12-AAE40A21A351}" destId="{B00A5431-3CC6-4BD1-963A-3038575CDFEB}" srcOrd="0" destOrd="0" parTransId="{D08D8809-412C-4717-9650-AE15EED4DA79}" sibTransId="{04864406-A98C-4470-B26E-41CD5A8D77D4}"/>
    <dgm:cxn modelId="{A9516C43-8BEF-4642-B37F-4BEA94EBD55A}" type="presOf" srcId="{749C2C08-D471-40B3-8C12-AAE40A21A351}" destId="{88723CB8-BA1B-4E82-98C6-37EDFFCAC6F6}" srcOrd="0" destOrd="0" presId="urn:microsoft.com/office/officeart/2005/8/layout/hList1"/>
    <dgm:cxn modelId="{5151EF0D-6B05-420A-A2AA-3A30D8DF86FF}" type="presOf" srcId="{0C8F4F1C-CDC6-40D1-845E-B4501D48F19A}" destId="{D4FD668E-B94A-4B42-90FF-AEA9C4FE1D2C}" srcOrd="0" destOrd="1" presId="urn:microsoft.com/office/officeart/2005/8/layout/hList1"/>
    <dgm:cxn modelId="{AD90D840-108A-4A2A-B76E-8D7EAC89998C}" srcId="{71D814FB-77D9-444B-83C0-E23CB701E1A0}" destId="{56113C76-4861-4FE9-A4FB-0BC5A1DFD78D}" srcOrd="0" destOrd="0" parTransId="{A2FCE477-C331-4296-A862-80A0A56B2EF6}" sibTransId="{2D84FF80-9B1C-4FDB-B1E2-51D2759F919B}"/>
    <dgm:cxn modelId="{D789CDC0-F49E-4C44-9891-CF9D29C1C926}" type="presOf" srcId="{B00A5431-3CC6-4BD1-963A-3038575CDFEB}" destId="{BB8029C9-BA50-4668-B7ED-BABF1B4A4183}" srcOrd="0" destOrd="0" presId="urn:microsoft.com/office/officeart/2005/8/layout/hList1"/>
    <dgm:cxn modelId="{F10C7855-9881-4C3E-88E0-FBD66A107D93}" srcId="{71D814FB-77D9-444B-83C0-E23CB701E1A0}" destId="{33FF73C3-EFBE-4002-8074-0D0576886AEB}" srcOrd="2" destOrd="0" parTransId="{B93E111D-44A4-4DCB-B212-ACE7F93CD840}" sibTransId="{2A728D25-9E4E-4F0D-9D41-B0FC235AEDD2}"/>
    <dgm:cxn modelId="{5498EBDD-DEB7-458F-9C87-F2ED595EC391}" type="presOf" srcId="{EFDAA4AC-9D4C-4891-8517-BC90BFF3B40D}" destId="{FC2C3F03-58AC-4F1D-BC92-4F7B04DB46FD}" srcOrd="0" destOrd="1" presId="urn:microsoft.com/office/officeart/2005/8/layout/hList1"/>
    <dgm:cxn modelId="{BA5C2F84-A175-4740-A5AD-7CC4EBFD2514}" type="presOf" srcId="{5ADB62E6-5CB7-4B9F-8BD3-42F445315EC3}" destId="{FC2C3F03-58AC-4F1D-BC92-4F7B04DB46FD}" srcOrd="0" destOrd="3" presId="urn:microsoft.com/office/officeart/2005/8/layout/hList1"/>
    <dgm:cxn modelId="{9FF72282-19BB-4B12-8657-CF61FD59AF41}" srcId="{749C2C08-D471-40B3-8C12-AAE40A21A351}" destId="{3D5D3AF2-A860-4404-9162-4A974B89FC90}" srcOrd="1" destOrd="0" parTransId="{77962A99-ED4E-414C-BB94-A844E85757C2}" sibTransId="{37F446D4-ECB1-493A-90E0-E4A247984D07}"/>
    <dgm:cxn modelId="{C619C9CA-9E3A-4B39-80F1-3EB1A9426EC1}" type="presOf" srcId="{33FF73C3-EFBE-4002-8074-0D0576886AEB}" destId="{AD1C7D3C-0AC1-44B1-8324-54BA765B47A6}" srcOrd="0" destOrd="0" presId="urn:microsoft.com/office/officeart/2005/8/layout/hList1"/>
    <dgm:cxn modelId="{63F2D141-2551-4AD2-91A5-BE10C170EA5A}" type="presOf" srcId="{7B54B1B5-701B-4DE5-8B0D-4475DC9D0BA8}" destId="{D4FD668E-B94A-4B42-90FF-AEA9C4FE1D2C}" srcOrd="0" destOrd="3" presId="urn:microsoft.com/office/officeart/2005/8/layout/hList1"/>
    <dgm:cxn modelId="{2C6E2720-9B40-4570-ABED-C22FE767543B}" srcId="{33FF73C3-EFBE-4002-8074-0D0576886AEB}" destId="{0C8F4F1C-CDC6-40D1-845E-B4501D48F19A}" srcOrd="1" destOrd="0" parTransId="{BC6BBC37-B933-4F16-A6A2-AF7435A461FF}" sibTransId="{4AF23B4E-F1B1-445C-8D34-BAA3CC7BC353}"/>
    <dgm:cxn modelId="{4FA24872-1EA8-4EDF-9435-93EF1F7AC424}" type="presParOf" srcId="{91865BB6-45FE-47C6-A717-33D255BFAAFA}" destId="{DC17A16A-7C97-4ECD-9EE8-D8744B9BF915}" srcOrd="0" destOrd="0" presId="urn:microsoft.com/office/officeart/2005/8/layout/hList1"/>
    <dgm:cxn modelId="{575FAC09-448F-4413-A855-F0C04C2E7120}" type="presParOf" srcId="{DC17A16A-7C97-4ECD-9EE8-D8744B9BF915}" destId="{A5C1BFD6-5641-4C45-B93E-D31721E15013}" srcOrd="0" destOrd="0" presId="urn:microsoft.com/office/officeart/2005/8/layout/hList1"/>
    <dgm:cxn modelId="{37D3A172-04E3-408A-80EE-43D32F3895D9}" type="presParOf" srcId="{DC17A16A-7C97-4ECD-9EE8-D8744B9BF915}" destId="{FC2C3F03-58AC-4F1D-BC92-4F7B04DB46FD}" srcOrd="1" destOrd="0" presId="urn:microsoft.com/office/officeart/2005/8/layout/hList1"/>
    <dgm:cxn modelId="{95FC688F-3149-435D-A16F-235E4CF021BC}" type="presParOf" srcId="{91865BB6-45FE-47C6-A717-33D255BFAAFA}" destId="{F8529283-4173-44F9-8D86-08E45114D9D7}" srcOrd="1" destOrd="0" presId="urn:microsoft.com/office/officeart/2005/8/layout/hList1"/>
    <dgm:cxn modelId="{46C25FBC-1673-4677-981A-78B85EF5B1F1}" type="presParOf" srcId="{91865BB6-45FE-47C6-A717-33D255BFAAFA}" destId="{695057EF-2B29-4092-9873-726CF532BCBC}" srcOrd="2" destOrd="0" presId="urn:microsoft.com/office/officeart/2005/8/layout/hList1"/>
    <dgm:cxn modelId="{6E4CF5A3-86E5-40F5-8F47-04EB5FA1C169}" type="presParOf" srcId="{695057EF-2B29-4092-9873-726CF532BCBC}" destId="{88723CB8-BA1B-4E82-98C6-37EDFFCAC6F6}" srcOrd="0" destOrd="0" presId="urn:microsoft.com/office/officeart/2005/8/layout/hList1"/>
    <dgm:cxn modelId="{C8B97A9B-75FF-4297-99D1-A441582D690B}" type="presParOf" srcId="{695057EF-2B29-4092-9873-726CF532BCBC}" destId="{BB8029C9-BA50-4668-B7ED-BABF1B4A4183}" srcOrd="1" destOrd="0" presId="urn:microsoft.com/office/officeart/2005/8/layout/hList1"/>
    <dgm:cxn modelId="{481DD5FF-E7AD-4B3E-B173-3E9F8A009F0A}" type="presParOf" srcId="{91865BB6-45FE-47C6-A717-33D255BFAAFA}" destId="{0B1BFA2C-94D9-4C8F-B1CD-A25019E39C2E}" srcOrd="3" destOrd="0" presId="urn:microsoft.com/office/officeart/2005/8/layout/hList1"/>
    <dgm:cxn modelId="{E0C84152-4D6E-4266-B484-2E23C00E413D}" type="presParOf" srcId="{91865BB6-45FE-47C6-A717-33D255BFAAFA}" destId="{F62E4CEE-0901-4EE8-B55C-860278A096D8}" srcOrd="4" destOrd="0" presId="urn:microsoft.com/office/officeart/2005/8/layout/hList1"/>
    <dgm:cxn modelId="{81F37D9B-23A4-4BE2-93DB-A41DCEF04BCB}" type="presParOf" srcId="{F62E4CEE-0901-4EE8-B55C-860278A096D8}" destId="{AD1C7D3C-0AC1-44B1-8324-54BA765B47A6}" srcOrd="0" destOrd="0" presId="urn:microsoft.com/office/officeart/2005/8/layout/hList1"/>
    <dgm:cxn modelId="{E8A5A88B-8199-4CAF-A1FF-93388E4F72A4}" type="presParOf" srcId="{F62E4CEE-0901-4EE8-B55C-860278A096D8}" destId="{D4FD668E-B94A-4B42-90FF-AEA9C4FE1D2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CC78B8C-0DCF-4257-B8B3-0AF65D98E97D}" type="doc">
      <dgm:prSet loTypeId="urn:microsoft.com/office/officeart/2005/8/layout/hList6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PE"/>
        </a:p>
      </dgm:t>
    </dgm:pt>
    <dgm:pt modelId="{60FF0919-34EE-49E7-92D2-93E7EAB82E5D}">
      <dgm:prSet phldrT="[Texto]"/>
      <dgm:spPr/>
      <dgm:t>
        <a:bodyPr/>
        <a:lstStyle/>
        <a:p>
          <a:r>
            <a:rPr lang="es-PE" altLang="es-P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Responsable de recepción y conformidad:</a:t>
          </a:r>
          <a:endParaRPr lang="es-P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CEF80C-77B6-42E1-8879-291434542D98}" type="parTrans" cxnId="{AC8DD143-2F1D-4F36-A33D-6A1A5D4B5FEF}">
      <dgm:prSet/>
      <dgm:spPr/>
      <dgm:t>
        <a:bodyPr/>
        <a:lstStyle/>
        <a:p>
          <a:endParaRPr lang="es-P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335A93-2D57-4C96-858E-C4DE1467FF1C}" type="sibTrans" cxnId="{AC8DD143-2F1D-4F36-A33D-6A1A5D4B5FEF}">
      <dgm:prSet/>
      <dgm:spPr/>
      <dgm:t>
        <a:bodyPr/>
        <a:lstStyle/>
        <a:p>
          <a:endParaRPr lang="es-P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DF2434-64CB-4177-9B91-41831FBA1DAC}">
      <dgm:prSet phldrT="[Texto]"/>
      <dgm:spPr/>
      <dgm:t>
        <a:bodyPr/>
        <a:lstStyle/>
        <a:p>
          <a:r>
            <a:rPr lang="es-PE" altLang="es-P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Área usuaria.</a:t>
          </a:r>
          <a:endParaRPr lang="es-P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216802-CC2C-48AF-835C-FB03160B182E}" type="parTrans" cxnId="{0D27FCD9-A1BF-448A-987A-C2314E2D916C}">
      <dgm:prSet/>
      <dgm:spPr/>
      <dgm:t>
        <a:bodyPr/>
        <a:lstStyle/>
        <a:p>
          <a:endParaRPr lang="es-P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FBA15A-97F0-4B22-8501-6BBEB4CAA1F6}" type="sibTrans" cxnId="{0D27FCD9-A1BF-448A-987A-C2314E2D916C}">
      <dgm:prSet/>
      <dgm:spPr/>
      <dgm:t>
        <a:bodyPr/>
        <a:lstStyle/>
        <a:p>
          <a:endParaRPr lang="es-P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9F49BB-AAEA-41FE-A9B1-EC8FCE777913}">
      <dgm:prSet phldrT="[Texto]"/>
      <dgm:spPr/>
      <dgm:t>
        <a:bodyPr/>
        <a:lstStyle/>
        <a:p>
          <a:r>
            <a:rPr lang="es-P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Observaciones. Notificar al contratista</a:t>
          </a:r>
          <a:endParaRPr lang="es-P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F73332-EE44-4C4F-BDE3-58C0505EAC5E}" type="parTrans" cxnId="{7D13D319-B4AF-494A-99C9-84F15E10E0AC}">
      <dgm:prSet/>
      <dgm:spPr/>
      <dgm:t>
        <a:bodyPr/>
        <a:lstStyle/>
        <a:p>
          <a:endParaRPr lang="es-P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D9DDB5-C786-4855-A9A0-E7B821576878}" type="sibTrans" cxnId="{7D13D319-B4AF-494A-99C9-84F15E10E0AC}">
      <dgm:prSet/>
      <dgm:spPr/>
      <dgm:t>
        <a:bodyPr/>
        <a:lstStyle/>
        <a:p>
          <a:endParaRPr lang="es-P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43E919-E336-4CCF-8D34-089078DDD0DB}">
      <dgm:prSet phldrT="[Texto]"/>
      <dgm:spPr/>
      <dgm:t>
        <a:bodyPr/>
        <a:lstStyle/>
        <a:p>
          <a:r>
            <a:rPr lang="es-PE" altLang="es-P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Procedimiento de Conformidad:</a:t>
          </a:r>
          <a:endParaRPr lang="es-P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952061-6E43-4AB6-B2D2-C461370BD6C2}" type="parTrans" cxnId="{ABA7013C-83FE-4930-9029-66AD669497FF}">
      <dgm:prSet/>
      <dgm:spPr/>
      <dgm:t>
        <a:bodyPr/>
        <a:lstStyle/>
        <a:p>
          <a:endParaRPr lang="es-P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34EAAC-300D-47F7-A913-14E402F176EA}" type="sibTrans" cxnId="{ABA7013C-83FE-4930-9029-66AD669497FF}">
      <dgm:prSet/>
      <dgm:spPr/>
      <dgm:t>
        <a:bodyPr/>
        <a:lstStyle/>
        <a:p>
          <a:endParaRPr lang="es-P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494BCC-F8EE-4A33-B04C-FA65FD424DFF}">
      <dgm:prSet phldrT="[Texto]"/>
      <dgm:spPr/>
      <dgm:t>
        <a:bodyPr/>
        <a:lstStyle/>
        <a:p>
          <a:r>
            <a:rPr lang="es-PE" altLang="es-P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Informe del área usuaria.</a:t>
          </a:r>
          <a:endParaRPr lang="es-P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8EE5EA-F039-48F0-98C8-CA423A450F17}" type="parTrans" cxnId="{7591951F-62DE-441D-9C59-BC23D2B8D026}">
      <dgm:prSet/>
      <dgm:spPr/>
      <dgm:t>
        <a:bodyPr/>
        <a:lstStyle/>
        <a:p>
          <a:endParaRPr lang="es-P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5399DF-836A-43D3-8101-56EE54DFE037}" type="sibTrans" cxnId="{7591951F-62DE-441D-9C59-BC23D2B8D026}">
      <dgm:prSet/>
      <dgm:spPr/>
      <dgm:t>
        <a:bodyPr/>
        <a:lstStyle/>
        <a:p>
          <a:endParaRPr lang="es-P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608BA6-93A9-44C6-BBB8-25ED32D603E1}">
      <dgm:prSet phldrT="[Texto]" phldr="1"/>
      <dgm:spPr/>
      <dgm:t>
        <a:bodyPr/>
        <a:lstStyle/>
        <a:p>
          <a:endParaRPr lang="es-P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F1B35A-432C-45DC-A5C4-C0F7B3912048}" type="parTrans" cxnId="{6995E719-494F-4032-B456-28DC9DFFEF73}">
      <dgm:prSet/>
      <dgm:spPr/>
      <dgm:t>
        <a:bodyPr/>
        <a:lstStyle/>
        <a:p>
          <a:endParaRPr lang="es-P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46F140-381B-4AE7-84DA-236567BD3C5B}" type="sibTrans" cxnId="{6995E719-494F-4032-B456-28DC9DFFEF73}">
      <dgm:prSet/>
      <dgm:spPr/>
      <dgm:t>
        <a:bodyPr/>
        <a:lstStyle/>
        <a:p>
          <a:endParaRPr lang="es-P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125509-A833-42D6-AEC9-961D7603650A}">
      <dgm:prSet/>
      <dgm:spPr/>
      <dgm:t>
        <a:bodyPr/>
        <a:lstStyle/>
        <a:p>
          <a:r>
            <a:rPr lang="es-PE" altLang="es-P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 el caso de bienes, la recepción corresponde al almacén y la conformidad al que se indique en los documentos del procedimiento.</a:t>
          </a:r>
          <a:endParaRPr lang="es-PE" altLang="es-P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C02003-05C4-43B4-8669-7446C984F14C}" type="parTrans" cxnId="{C25962A2-3C5E-4EC7-A283-85E2FF597D67}">
      <dgm:prSet/>
      <dgm:spPr/>
      <dgm:t>
        <a:bodyPr/>
        <a:lstStyle/>
        <a:p>
          <a:endParaRPr lang="es-P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EEE3DF-B5F3-4055-8159-8A95FD56C1ED}" type="sibTrans" cxnId="{C25962A2-3C5E-4EC7-A283-85E2FF597D67}">
      <dgm:prSet/>
      <dgm:spPr/>
      <dgm:t>
        <a:bodyPr/>
        <a:lstStyle/>
        <a:p>
          <a:endParaRPr lang="es-P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434486-DADB-4014-AB9E-78DB8FB2E849}">
      <dgm:prSet/>
      <dgm:spPr/>
      <dgm:t>
        <a:bodyPr/>
        <a:lstStyle/>
        <a:p>
          <a:r>
            <a:rPr lang="es-PE" altLang="es-PE" smtClean="0">
              <a:latin typeface="Times New Roman" panose="02020603050405020304" pitchFamily="18" charset="0"/>
              <a:cs typeface="Times New Roman" panose="02020603050405020304" pitchFamily="18" charset="0"/>
            </a:rPr>
            <a:t>Verifica calidad, cantidad y condiciones (pruebas)</a:t>
          </a:r>
          <a:endParaRPr lang="es-PE" altLang="es-P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A5F9DA-B310-4ACE-B151-D3C279DE5DA3}" type="parTrans" cxnId="{71743C7A-A070-48C0-A804-E1780697F5D2}">
      <dgm:prSet/>
      <dgm:spPr/>
      <dgm:t>
        <a:bodyPr/>
        <a:lstStyle/>
        <a:p>
          <a:endParaRPr lang="es-P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007654-C0E9-4089-AB66-FDDC8EBAEC00}" type="sibTrans" cxnId="{71743C7A-A070-48C0-A804-E1780697F5D2}">
      <dgm:prSet/>
      <dgm:spPr/>
      <dgm:t>
        <a:bodyPr/>
        <a:lstStyle/>
        <a:p>
          <a:endParaRPr lang="es-P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17D825-6423-4B53-8D4F-28F640E6FA3B}">
      <dgm:prSet/>
      <dgm:spPr/>
      <dgm:t>
        <a:bodyPr/>
        <a:lstStyle/>
        <a:p>
          <a:r>
            <a:rPr lang="es-PE" altLang="es-P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Plazo máximo: 10 días de producida recepción. En consultoría es 20 días.</a:t>
          </a:r>
          <a:endParaRPr lang="es-PE" altLang="es-P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0D8016-6FCB-4BFD-A18F-95BE0C12EAF9}" type="parTrans" cxnId="{E24AA901-EE43-4724-8816-55E0A038FABC}">
      <dgm:prSet/>
      <dgm:spPr/>
      <dgm:t>
        <a:bodyPr/>
        <a:lstStyle/>
        <a:p>
          <a:endParaRPr lang="es-P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49CD10-39D9-4983-B771-E9DC0835A0FB}" type="sibTrans" cxnId="{E24AA901-EE43-4724-8816-55E0A038FABC}">
      <dgm:prSet/>
      <dgm:spPr/>
      <dgm:t>
        <a:bodyPr/>
        <a:lstStyle/>
        <a:p>
          <a:endParaRPr lang="es-PE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4F0715-26F9-46FE-9C89-BA2D5F4F2828}" type="pres">
      <dgm:prSet presAssocID="{3CC78B8C-0DCF-4257-B8B3-0AF65D98E97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E4A6E072-278B-4DDA-B9AC-BDD67C968974}" type="pres">
      <dgm:prSet presAssocID="{60FF0919-34EE-49E7-92D2-93E7EAB82E5D}" presName="node" presStyleLbl="node1" presStyleIdx="0" presStyleCnt="2" custLinFactNeighborX="-1386" custLinFactNeighborY="1667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7A018F4-09B8-4837-9883-62588E55BABD}" type="pres">
      <dgm:prSet presAssocID="{A7335A93-2D57-4C96-858E-C4DE1467FF1C}" presName="sibTrans" presStyleCnt="0"/>
      <dgm:spPr/>
    </dgm:pt>
    <dgm:pt modelId="{E4ED4F74-89C5-486B-B1C2-78DE6C23C7D5}" type="pres">
      <dgm:prSet presAssocID="{6C43E919-E336-4CCF-8D34-089078DDD0D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E24AA901-EE43-4724-8816-55E0A038FABC}" srcId="{6C43E919-E336-4CCF-8D34-089078DDD0DB}" destId="{4917D825-6423-4B53-8D4F-28F640E6FA3B}" srcOrd="2" destOrd="0" parTransId="{8B0D8016-6FCB-4BFD-A18F-95BE0C12EAF9}" sibTransId="{7F49CD10-39D9-4983-B771-E9DC0835A0FB}"/>
    <dgm:cxn modelId="{86359427-7701-4680-B2E0-10B868D7460C}" type="presOf" srcId="{3CC78B8C-0DCF-4257-B8B3-0AF65D98E97D}" destId="{5C4F0715-26F9-46FE-9C89-BA2D5F4F2828}" srcOrd="0" destOrd="0" presId="urn:microsoft.com/office/officeart/2005/8/layout/hList6"/>
    <dgm:cxn modelId="{E79306F2-E9DA-46E9-9ABE-D33A4C2307BE}" type="presOf" srcId="{60FF0919-34EE-49E7-92D2-93E7EAB82E5D}" destId="{E4A6E072-278B-4DDA-B9AC-BDD67C968974}" srcOrd="0" destOrd="0" presId="urn:microsoft.com/office/officeart/2005/8/layout/hList6"/>
    <dgm:cxn modelId="{2B087D06-E6F8-4725-909E-BE2723AEEA67}" type="presOf" srcId="{53494BCC-F8EE-4A33-B04C-FA65FD424DFF}" destId="{E4ED4F74-89C5-486B-B1C2-78DE6C23C7D5}" srcOrd="0" destOrd="1" presId="urn:microsoft.com/office/officeart/2005/8/layout/hList6"/>
    <dgm:cxn modelId="{ABA7013C-83FE-4930-9029-66AD669497FF}" srcId="{3CC78B8C-0DCF-4257-B8B3-0AF65D98E97D}" destId="{6C43E919-E336-4CCF-8D34-089078DDD0DB}" srcOrd="1" destOrd="0" parTransId="{A2952061-6E43-4AB6-B2D2-C461370BD6C2}" sibTransId="{C734EAAC-300D-47F7-A913-14E402F176EA}"/>
    <dgm:cxn modelId="{6995E719-494F-4032-B456-28DC9DFFEF73}" srcId="{6C43E919-E336-4CCF-8D34-089078DDD0DB}" destId="{88608BA6-93A9-44C6-BBB8-25ED32D603E1}" srcOrd="3" destOrd="0" parTransId="{FDF1B35A-432C-45DC-A5C4-C0F7B3912048}" sibTransId="{0046F140-381B-4AE7-84DA-236567BD3C5B}"/>
    <dgm:cxn modelId="{2DCBCB5B-E002-409F-9B17-BD30769A76C5}" type="presOf" srcId="{F1DF2434-64CB-4177-9B91-41831FBA1DAC}" destId="{E4A6E072-278B-4DDA-B9AC-BDD67C968974}" srcOrd="0" destOrd="1" presId="urn:microsoft.com/office/officeart/2005/8/layout/hList6"/>
    <dgm:cxn modelId="{A35DEB24-3F4A-4031-A420-55991DDEAC03}" type="presOf" srcId="{2F434486-DADB-4014-AB9E-78DB8FB2E849}" destId="{E4ED4F74-89C5-486B-B1C2-78DE6C23C7D5}" srcOrd="0" destOrd="2" presId="urn:microsoft.com/office/officeart/2005/8/layout/hList6"/>
    <dgm:cxn modelId="{7D13D319-B4AF-494A-99C9-84F15E10E0AC}" srcId="{60FF0919-34EE-49E7-92D2-93E7EAB82E5D}" destId="{5C9F49BB-AAEA-41FE-A9B1-EC8FCE777913}" srcOrd="2" destOrd="0" parTransId="{7EF73332-EE44-4C4F-BDE3-58C0505EAC5E}" sibTransId="{45D9DDB5-C786-4855-A9A0-E7B821576878}"/>
    <dgm:cxn modelId="{C25962A2-3C5E-4EC7-A283-85E2FF597D67}" srcId="{60FF0919-34EE-49E7-92D2-93E7EAB82E5D}" destId="{36125509-A833-42D6-AEC9-961D7603650A}" srcOrd="1" destOrd="0" parTransId="{08C02003-05C4-43B4-8669-7446C984F14C}" sibTransId="{F8EEE3DF-B5F3-4055-8159-8A95FD56C1ED}"/>
    <dgm:cxn modelId="{34730D00-4A48-4259-8DCA-01462344CBB7}" type="presOf" srcId="{88608BA6-93A9-44C6-BBB8-25ED32D603E1}" destId="{E4ED4F74-89C5-486B-B1C2-78DE6C23C7D5}" srcOrd="0" destOrd="4" presId="urn:microsoft.com/office/officeart/2005/8/layout/hList6"/>
    <dgm:cxn modelId="{877773FA-E92C-4AC0-881B-5AD6143E3BF4}" type="presOf" srcId="{4917D825-6423-4B53-8D4F-28F640E6FA3B}" destId="{E4ED4F74-89C5-486B-B1C2-78DE6C23C7D5}" srcOrd="0" destOrd="3" presId="urn:microsoft.com/office/officeart/2005/8/layout/hList6"/>
    <dgm:cxn modelId="{24AF0383-5D57-4177-8A60-931A29FB7F80}" type="presOf" srcId="{5C9F49BB-AAEA-41FE-A9B1-EC8FCE777913}" destId="{E4A6E072-278B-4DDA-B9AC-BDD67C968974}" srcOrd="0" destOrd="3" presId="urn:microsoft.com/office/officeart/2005/8/layout/hList6"/>
    <dgm:cxn modelId="{7591951F-62DE-441D-9C59-BC23D2B8D026}" srcId="{6C43E919-E336-4CCF-8D34-089078DDD0DB}" destId="{53494BCC-F8EE-4A33-B04C-FA65FD424DFF}" srcOrd="0" destOrd="0" parTransId="{BB8EE5EA-F039-48F0-98C8-CA423A450F17}" sibTransId="{5B5399DF-836A-43D3-8101-56EE54DFE037}"/>
    <dgm:cxn modelId="{0D27FCD9-A1BF-448A-987A-C2314E2D916C}" srcId="{60FF0919-34EE-49E7-92D2-93E7EAB82E5D}" destId="{F1DF2434-64CB-4177-9B91-41831FBA1DAC}" srcOrd="0" destOrd="0" parTransId="{D4216802-CC2C-48AF-835C-FB03160B182E}" sibTransId="{38FBA15A-97F0-4B22-8501-6BBEB4CAA1F6}"/>
    <dgm:cxn modelId="{9CADCAFE-D381-4062-8E37-A746211BAFBB}" type="presOf" srcId="{6C43E919-E336-4CCF-8D34-089078DDD0DB}" destId="{E4ED4F74-89C5-486B-B1C2-78DE6C23C7D5}" srcOrd="0" destOrd="0" presId="urn:microsoft.com/office/officeart/2005/8/layout/hList6"/>
    <dgm:cxn modelId="{71743C7A-A070-48C0-A804-E1780697F5D2}" srcId="{6C43E919-E336-4CCF-8D34-089078DDD0DB}" destId="{2F434486-DADB-4014-AB9E-78DB8FB2E849}" srcOrd="1" destOrd="0" parTransId="{1CA5F9DA-B310-4ACE-B151-D3C279DE5DA3}" sibTransId="{2B007654-C0E9-4089-AB66-FDDC8EBAEC00}"/>
    <dgm:cxn modelId="{66B3E175-B271-4921-86DB-EC6AD7C6C59D}" type="presOf" srcId="{36125509-A833-42D6-AEC9-961D7603650A}" destId="{E4A6E072-278B-4DDA-B9AC-BDD67C968974}" srcOrd="0" destOrd="2" presId="urn:microsoft.com/office/officeart/2005/8/layout/hList6"/>
    <dgm:cxn modelId="{AC8DD143-2F1D-4F36-A33D-6A1A5D4B5FEF}" srcId="{3CC78B8C-0DCF-4257-B8B3-0AF65D98E97D}" destId="{60FF0919-34EE-49E7-92D2-93E7EAB82E5D}" srcOrd="0" destOrd="0" parTransId="{36CEF80C-77B6-42E1-8879-291434542D98}" sibTransId="{A7335A93-2D57-4C96-858E-C4DE1467FF1C}"/>
    <dgm:cxn modelId="{860B2765-84A6-49F4-862D-BD4FA3AD0428}" type="presParOf" srcId="{5C4F0715-26F9-46FE-9C89-BA2D5F4F2828}" destId="{E4A6E072-278B-4DDA-B9AC-BDD67C968974}" srcOrd="0" destOrd="0" presId="urn:microsoft.com/office/officeart/2005/8/layout/hList6"/>
    <dgm:cxn modelId="{1DB1F32F-C1DB-4D98-B4D3-D55672B36B36}" type="presParOf" srcId="{5C4F0715-26F9-46FE-9C89-BA2D5F4F2828}" destId="{67A018F4-09B8-4837-9883-62588E55BABD}" srcOrd="1" destOrd="0" presId="urn:microsoft.com/office/officeart/2005/8/layout/hList6"/>
    <dgm:cxn modelId="{F53AEE43-7B4B-4E17-93D2-07A67D0DFCCC}" type="presParOf" srcId="{5C4F0715-26F9-46FE-9C89-BA2D5F4F2828}" destId="{E4ED4F74-89C5-486B-B1C2-78DE6C23C7D5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330356-C7D1-4658-9DDE-5D73967AB8A7}" type="doc">
      <dgm:prSet loTypeId="urn:microsoft.com/office/officeart/2005/8/layout/bProcess4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s-ES"/>
        </a:p>
      </dgm:t>
    </dgm:pt>
    <dgm:pt modelId="{6A3C93EA-6358-456F-B275-F14335661988}">
      <dgm:prSet phldrT="[Texto]"/>
      <dgm:spPr/>
      <dgm:t>
        <a:bodyPr/>
        <a:lstStyle/>
        <a:p>
          <a:r>
            <a:rPr lang="es-MX" dirty="0" smtClean="0">
              <a:latin typeface="Book Antiqua" pitchFamily="18" charset="0"/>
            </a:rPr>
            <a:t>Requerimiento del área usuaria.</a:t>
          </a:r>
          <a:endParaRPr lang="es-ES" dirty="0"/>
        </a:p>
      </dgm:t>
    </dgm:pt>
    <dgm:pt modelId="{0828DA5C-576A-4669-B99A-59EC46CE1C3C}" type="parTrans" cxnId="{1C17FCA0-1187-42F2-B676-7EA067587BC9}">
      <dgm:prSet/>
      <dgm:spPr/>
      <dgm:t>
        <a:bodyPr/>
        <a:lstStyle/>
        <a:p>
          <a:endParaRPr lang="es-ES"/>
        </a:p>
      </dgm:t>
    </dgm:pt>
    <dgm:pt modelId="{D2EADD9B-7A5C-4259-A33F-E0F270970FE7}" type="sibTrans" cxnId="{1C17FCA0-1187-42F2-B676-7EA067587BC9}">
      <dgm:prSet/>
      <dgm:spPr/>
      <dgm:t>
        <a:bodyPr/>
        <a:lstStyle/>
        <a:p>
          <a:endParaRPr lang="es-ES"/>
        </a:p>
      </dgm:t>
    </dgm:pt>
    <dgm:pt modelId="{B6E6CD3D-2A43-49FC-B0A9-42E398142B82}">
      <dgm:prSet phldrT="[Texto]"/>
      <dgm:spPr/>
      <dgm:t>
        <a:bodyPr/>
        <a:lstStyle/>
        <a:p>
          <a:r>
            <a:rPr lang="es-MX" dirty="0" smtClean="0">
              <a:solidFill>
                <a:srgbClr val="C00000"/>
              </a:solidFill>
              <a:latin typeface="Book Antiqua" pitchFamily="18" charset="0"/>
            </a:rPr>
            <a:t>Valor referencial.</a:t>
          </a:r>
          <a:endParaRPr lang="es-ES" dirty="0">
            <a:solidFill>
              <a:srgbClr val="C00000"/>
            </a:solidFill>
          </a:endParaRPr>
        </a:p>
      </dgm:t>
    </dgm:pt>
    <dgm:pt modelId="{8AD2ADF0-E820-4F30-A161-CC6779FA4BCC}" type="parTrans" cxnId="{5CC1E3BA-46A2-4744-96D0-9100D5232F30}">
      <dgm:prSet/>
      <dgm:spPr/>
      <dgm:t>
        <a:bodyPr/>
        <a:lstStyle/>
        <a:p>
          <a:endParaRPr lang="es-ES"/>
        </a:p>
      </dgm:t>
    </dgm:pt>
    <dgm:pt modelId="{1BFBCC77-B742-41EB-9A9E-C3E1292C061E}" type="sibTrans" cxnId="{5CC1E3BA-46A2-4744-96D0-9100D5232F30}">
      <dgm:prSet/>
      <dgm:spPr/>
      <dgm:t>
        <a:bodyPr/>
        <a:lstStyle/>
        <a:p>
          <a:endParaRPr lang="es-ES"/>
        </a:p>
      </dgm:t>
    </dgm:pt>
    <dgm:pt modelId="{3FB65008-E7B4-43EA-BB3A-D5D49A41751A}">
      <dgm:prSet phldrT="[Texto]"/>
      <dgm:spPr/>
      <dgm:t>
        <a:bodyPr/>
        <a:lstStyle/>
        <a:p>
          <a:r>
            <a:rPr lang="es-MX" dirty="0" smtClean="0">
              <a:latin typeface="Book Antiqua" pitchFamily="18" charset="0"/>
            </a:rPr>
            <a:t>Sustento de Modalidad de contratación  o por paquete, tramo o lote</a:t>
          </a:r>
          <a:endParaRPr lang="es-ES" dirty="0"/>
        </a:p>
      </dgm:t>
    </dgm:pt>
    <dgm:pt modelId="{21A0DABD-F888-4EFF-8A7B-9DC609805297}" type="parTrans" cxnId="{E6B25FAA-D022-4C49-A853-58FA830027DE}">
      <dgm:prSet/>
      <dgm:spPr/>
      <dgm:t>
        <a:bodyPr/>
        <a:lstStyle/>
        <a:p>
          <a:endParaRPr lang="es-ES"/>
        </a:p>
      </dgm:t>
    </dgm:pt>
    <dgm:pt modelId="{B4C7CF62-654D-4ADF-9932-81C7AC8E8FCF}" type="sibTrans" cxnId="{E6B25FAA-D022-4C49-A853-58FA830027DE}">
      <dgm:prSet/>
      <dgm:spPr/>
      <dgm:t>
        <a:bodyPr/>
        <a:lstStyle/>
        <a:p>
          <a:endParaRPr lang="es-ES"/>
        </a:p>
      </dgm:t>
    </dgm:pt>
    <dgm:pt modelId="{D2CC0D2C-C5AD-4D64-A6CA-A05530236411}">
      <dgm:prSet phldrT="[Texto]"/>
      <dgm:spPr/>
      <dgm:t>
        <a:bodyPr/>
        <a:lstStyle/>
        <a:p>
          <a:r>
            <a:rPr lang="es-MX" dirty="0" smtClean="0">
              <a:latin typeface="Book Antiqua" pitchFamily="18" charset="0"/>
            </a:rPr>
            <a:t>Sistema de contratación.</a:t>
          </a:r>
          <a:endParaRPr lang="es-ES" dirty="0"/>
        </a:p>
      </dgm:t>
    </dgm:pt>
    <dgm:pt modelId="{4518C133-6909-4F42-97AC-BC8684AE1D26}" type="parTrans" cxnId="{BFD5859B-DA8C-442A-A2BB-477FE0B29D40}">
      <dgm:prSet/>
      <dgm:spPr/>
      <dgm:t>
        <a:bodyPr/>
        <a:lstStyle/>
        <a:p>
          <a:endParaRPr lang="es-ES"/>
        </a:p>
      </dgm:t>
    </dgm:pt>
    <dgm:pt modelId="{ABA9C365-E445-4B32-A337-1062C9A53152}" type="sibTrans" cxnId="{BFD5859B-DA8C-442A-A2BB-477FE0B29D40}">
      <dgm:prSet/>
      <dgm:spPr/>
      <dgm:t>
        <a:bodyPr/>
        <a:lstStyle/>
        <a:p>
          <a:endParaRPr lang="es-ES"/>
        </a:p>
      </dgm:t>
    </dgm:pt>
    <dgm:pt modelId="{38AFF293-3A3D-4575-AE73-03AF1379CE87}">
      <dgm:prSet phldrT="[Texto]"/>
      <dgm:spPr/>
      <dgm:t>
        <a:bodyPr/>
        <a:lstStyle/>
        <a:p>
          <a:r>
            <a:rPr lang="es-MX" dirty="0" smtClean="0">
              <a:latin typeface="Book Antiqua" pitchFamily="18" charset="0"/>
            </a:rPr>
            <a:t>Disponibilidad presupuestal.</a:t>
          </a:r>
          <a:endParaRPr lang="es-ES" dirty="0"/>
        </a:p>
      </dgm:t>
    </dgm:pt>
    <dgm:pt modelId="{FA86207F-0300-422E-9D90-9DD8881FDE0E}" type="parTrans" cxnId="{B53561F4-0BE2-44A4-BB35-1097E592A474}">
      <dgm:prSet/>
      <dgm:spPr/>
      <dgm:t>
        <a:bodyPr/>
        <a:lstStyle/>
        <a:p>
          <a:endParaRPr lang="es-ES"/>
        </a:p>
      </dgm:t>
    </dgm:pt>
    <dgm:pt modelId="{A7675B6F-6C10-4DC3-AD17-EC50822DC8D4}" type="sibTrans" cxnId="{B53561F4-0BE2-44A4-BB35-1097E592A474}">
      <dgm:prSet/>
      <dgm:spPr/>
      <dgm:t>
        <a:bodyPr/>
        <a:lstStyle/>
        <a:p>
          <a:endParaRPr lang="es-ES"/>
        </a:p>
      </dgm:t>
    </dgm:pt>
    <dgm:pt modelId="{CCB0440B-6BE4-46A1-BFB9-97E5F092007D}">
      <dgm:prSet phldrT="[Texto]"/>
      <dgm:spPr/>
      <dgm:t>
        <a:bodyPr/>
        <a:lstStyle/>
        <a:p>
          <a:r>
            <a:rPr lang="es-MX" dirty="0" smtClean="0">
              <a:latin typeface="Book Antiqua" pitchFamily="18" charset="0"/>
            </a:rPr>
            <a:t>Procedimiento de selección.</a:t>
          </a:r>
          <a:endParaRPr lang="es-ES" dirty="0"/>
        </a:p>
      </dgm:t>
    </dgm:pt>
    <dgm:pt modelId="{20E5FE27-048F-49D8-B637-0A55B9AFEA0A}" type="parTrans" cxnId="{70615D76-92F5-44D9-A1CC-67218C66FA1D}">
      <dgm:prSet/>
      <dgm:spPr/>
      <dgm:t>
        <a:bodyPr/>
        <a:lstStyle/>
        <a:p>
          <a:endParaRPr lang="es-ES"/>
        </a:p>
      </dgm:t>
    </dgm:pt>
    <dgm:pt modelId="{9B276C33-7752-4F7D-933A-29D67EB49DD6}" type="sibTrans" cxnId="{70615D76-92F5-44D9-A1CC-67218C66FA1D}">
      <dgm:prSet/>
      <dgm:spPr/>
      <dgm:t>
        <a:bodyPr/>
        <a:lstStyle/>
        <a:p>
          <a:endParaRPr lang="es-ES"/>
        </a:p>
      </dgm:t>
    </dgm:pt>
    <dgm:pt modelId="{355B7116-028B-405A-ADB3-6C0134C0303A}">
      <dgm:prSet phldrT="[Texto]"/>
      <dgm:spPr/>
      <dgm:t>
        <a:bodyPr/>
        <a:lstStyle/>
        <a:p>
          <a:r>
            <a:rPr lang="es-MX" dirty="0" smtClean="0">
              <a:latin typeface="Book Antiqua" pitchFamily="18" charset="0"/>
            </a:rPr>
            <a:t>Fórmula de reajuste, si es aplicable.</a:t>
          </a:r>
          <a:endParaRPr lang="es-ES" dirty="0"/>
        </a:p>
      </dgm:t>
    </dgm:pt>
    <dgm:pt modelId="{CC262FE1-7E31-4747-81DF-9D324192E1C0}" type="parTrans" cxnId="{C71D7EAD-3CBA-441E-ACEB-BBA92ACE0239}">
      <dgm:prSet/>
      <dgm:spPr/>
      <dgm:t>
        <a:bodyPr/>
        <a:lstStyle/>
        <a:p>
          <a:endParaRPr lang="es-ES"/>
        </a:p>
      </dgm:t>
    </dgm:pt>
    <dgm:pt modelId="{C304A37F-BC56-4BBC-A03A-ACC898FE7578}" type="sibTrans" cxnId="{C71D7EAD-3CBA-441E-ACEB-BBA92ACE0239}">
      <dgm:prSet/>
      <dgm:spPr/>
      <dgm:t>
        <a:bodyPr/>
        <a:lstStyle/>
        <a:p>
          <a:endParaRPr lang="es-ES"/>
        </a:p>
      </dgm:t>
    </dgm:pt>
    <dgm:pt modelId="{E42AEC34-531D-4C29-8FFB-690B85E00825}">
      <dgm:prSet phldrT="[Texto]"/>
      <dgm:spPr/>
      <dgm:t>
        <a:bodyPr/>
        <a:lstStyle/>
        <a:p>
          <a:r>
            <a:rPr lang="es-MX" dirty="0" smtClean="0">
              <a:solidFill>
                <a:srgbClr val="C00000"/>
              </a:solidFill>
              <a:latin typeface="Book Antiqua" pitchFamily="18" charset="0"/>
            </a:rPr>
            <a:t>Características del bien, servicio u obra.</a:t>
          </a:r>
          <a:endParaRPr lang="es-ES" dirty="0">
            <a:solidFill>
              <a:srgbClr val="C00000"/>
            </a:solidFill>
          </a:endParaRPr>
        </a:p>
      </dgm:t>
    </dgm:pt>
    <dgm:pt modelId="{26E66F29-BF07-4344-8C26-569D5848ACC0}" type="parTrans" cxnId="{061A13C6-5B5A-4828-9B75-2F726FFD0714}">
      <dgm:prSet/>
      <dgm:spPr/>
      <dgm:t>
        <a:bodyPr/>
        <a:lstStyle/>
        <a:p>
          <a:endParaRPr lang="es-PE"/>
        </a:p>
      </dgm:t>
    </dgm:pt>
    <dgm:pt modelId="{978075F3-5E77-4990-ADEB-B665A6E741CF}" type="sibTrans" cxnId="{061A13C6-5B5A-4828-9B75-2F726FFD0714}">
      <dgm:prSet/>
      <dgm:spPr/>
      <dgm:t>
        <a:bodyPr/>
        <a:lstStyle/>
        <a:p>
          <a:endParaRPr lang="es-PE"/>
        </a:p>
      </dgm:t>
    </dgm:pt>
    <dgm:pt modelId="{A015BC23-F956-4E47-9E0D-F96BD380EE23}">
      <dgm:prSet phldrT="[Texto]"/>
      <dgm:spPr/>
      <dgm:t>
        <a:bodyPr/>
        <a:lstStyle/>
        <a:p>
          <a:r>
            <a:rPr lang="es-ES" dirty="0" smtClean="0"/>
            <a:t>Documento que sustenta la estandarización</a:t>
          </a:r>
          <a:endParaRPr lang="es-ES" dirty="0"/>
        </a:p>
      </dgm:t>
    </dgm:pt>
    <dgm:pt modelId="{FE71EC29-1F24-4E2D-AAF7-09F8EEF0650B}" type="parTrans" cxnId="{57991FC3-C07B-4557-86A4-97AB8B082254}">
      <dgm:prSet/>
      <dgm:spPr/>
      <dgm:t>
        <a:bodyPr/>
        <a:lstStyle/>
        <a:p>
          <a:endParaRPr lang="es-PE"/>
        </a:p>
      </dgm:t>
    </dgm:pt>
    <dgm:pt modelId="{F602533F-C524-4AF7-84EB-79656773E715}" type="sibTrans" cxnId="{57991FC3-C07B-4557-86A4-97AB8B082254}">
      <dgm:prSet/>
      <dgm:spPr/>
      <dgm:t>
        <a:bodyPr/>
        <a:lstStyle/>
        <a:p>
          <a:endParaRPr lang="es-PE"/>
        </a:p>
      </dgm:t>
    </dgm:pt>
    <dgm:pt modelId="{BED11126-531B-4945-B45B-19588E39DC81}">
      <dgm:prSet phldrT="[Texto]"/>
      <dgm:spPr/>
      <dgm:t>
        <a:bodyPr/>
        <a:lstStyle/>
        <a:p>
          <a:r>
            <a:rPr lang="es-PE" dirty="0" smtClean="0"/>
            <a:t>Indagaciones y resumen ejecutivo.</a:t>
          </a:r>
          <a:endParaRPr lang="es-ES" dirty="0"/>
        </a:p>
      </dgm:t>
    </dgm:pt>
    <dgm:pt modelId="{21E719D4-2005-4C92-9A1D-C6CF660F67B5}" type="parTrans" cxnId="{4707602F-08E8-4D47-9F40-B5B03A917C3A}">
      <dgm:prSet/>
      <dgm:spPr/>
      <dgm:t>
        <a:bodyPr/>
        <a:lstStyle/>
        <a:p>
          <a:endParaRPr lang="es-PE"/>
        </a:p>
      </dgm:t>
    </dgm:pt>
    <dgm:pt modelId="{43ECC3D1-B5A3-4777-B227-287F16B37C0D}" type="sibTrans" cxnId="{4707602F-08E8-4D47-9F40-B5B03A917C3A}">
      <dgm:prSet/>
      <dgm:spPr/>
      <dgm:t>
        <a:bodyPr/>
        <a:lstStyle/>
        <a:p>
          <a:endParaRPr lang="es-PE"/>
        </a:p>
      </dgm:t>
    </dgm:pt>
    <dgm:pt modelId="{A074442A-1722-48C7-AC59-29D04495A116}">
      <dgm:prSet phldrT="[Texto]"/>
      <dgm:spPr/>
      <dgm:t>
        <a:bodyPr/>
        <a:lstStyle/>
        <a:p>
          <a:r>
            <a:rPr lang="es-MX" dirty="0" smtClean="0">
              <a:latin typeface="Book Antiqua" pitchFamily="18" charset="0"/>
            </a:rPr>
            <a:t>Declaración y verificación de viabilidad</a:t>
          </a:r>
        </a:p>
        <a:p>
          <a:endParaRPr lang="es-ES" dirty="0"/>
        </a:p>
      </dgm:t>
    </dgm:pt>
    <dgm:pt modelId="{1DFC9663-96B1-417D-952D-8A09168F9EBB}" type="parTrans" cxnId="{4D7B4D90-AA4D-4D36-862B-2BE4856E81CF}">
      <dgm:prSet/>
      <dgm:spPr/>
      <dgm:t>
        <a:bodyPr/>
        <a:lstStyle/>
        <a:p>
          <a:endParaRPr lang="es-PE"/>
        </a:p>
      </dgm:t>
    </dgm:pt>
    <dgm:pt modelId="{D0AFEAD2-6893-4474-856B-5AE80395349D}" type="sibTrans" cxnId="{4D7B4D90-AA4D-4D36-862B-2BE4856E81CF}">
      <dgm:prSet/>
      <dgm:spPr/>
      <dgm:t>
        <a:bodyPr/>
        <a:lstStyle/>
        <a:p>
          <a:endParaRPr lang="es-PE"/>
        </a:p>
      </dgm:t>
    </dgm:pt>
    <dgm:pt modelId="{101E7B5A-204B-48D7-AA55-2A5D5E7D0DFE}">
      <dgm:prSet phldrT="[Texto]"/>
      <dgm:spPr/>
      <dgm:t>
        <a:bodyPr/>
        <a:lstStyle/>
        <a:p>
          <a:r>
            <a:rPr lang="es-ES" dirty="0" smtClean="0">
              <a:solidFill>
                <a:srgbClr val="C00000"/>
              </a:solidFill>
            </a:rPr>
            <a:t>Requisitos de calificación</a:t>
          </a:r>
          <a:endParaRPr lang="es-ES" dirty="0">
            <a:solidFill>
              <a:srgbClr val="C00000"/>
            </a:solidFill>
          </a:endParaRPr>
        </a:p>
      </dgm:t>
    </dgm:pt>
    <dgm:pt modelId="{B54EF1F0-88DE-4D39-A2E5-CEA67416942B}" type="parTrans" cxnId="{D4978905-07DE-4EBE-995C-295B5B6028C7}">
      <dgm:prSet/>
      <dgm:spPr/>
      <dgm:t>
        <a:bodyPr/>
        <a:lstStyle/>
        <a:p>
          <a:endParaRPr lang="es-PE"/>
        </a:p>
      </dgm:t>
    </dgm:pt>
    <dgm:pt modelId="{84B7CC7E-91C5-445B-8156-12E730476F36}" type="sibTrans" cxnId="{D4978905-07DE-4EBE-995C-295B5B6028C7}">
      <dgm:prSet/>
      <dgm:spPr/>
      <dgm:t>
        <a:bodyPr/>
        <a:lstStyle/>
        <a:p>
          <a:endParaRPr lang="es-PE"/>
        </a:p>
      </dgm:t>
    </dgm:pt>
    <dgm:pt modelId="{4CDD7490-1EEB-49FD-B1B2-285D8A7063EC}" type="pres">
      <dgm:prSet presAssocID="{5C330356-C7D1-4658-9DDE-5D73967AB8A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C4F2D59B-8B88-4B11-8691-75BDA10B8E8E}" type="pres">
      <dgm:prSet presAssocID="{6A3C93EA-6358-456F-B275-F14335661988}" presName="compNode" presStyleCnt="0"/>
      <dgm:spPr/>
    </dgm:pt>
    <dgm:pt modelId="{2C31C5F6-A651-44D7-BE15-BF11A1A284C4}" type="pres">
      <dgm:prSet presAssocID="{6A3C93EA-6358-456F-B275-F14335661988}" presName="dummyConnPt" presStyleCnt="0"/>
      <dgm:spPr/>
    </dgm:pt>
    <dgm:pt modelId="{C0A3C5EF-A00B-458A-8F17-D634B38018FD}" type="pres">
      <dgm:prSet presAssocID="{6A3C93EA-6358-456F-B275-F14335661988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0AC9F1-584E-4FDE-801F-772FB0389D33}" type="pres">
      <dgm:prSet presAssocID="{D2EADD9B-7A5C-4259-A33F-E0F270970FE7}" presName="sibTrans" presStyleLbl="bgSibTrans2D1" presStyleIdx="0" presStyleCnt="11"/>
      <dgm:spPr/>
      <dgm:t>
        <a:bodyPr/>
        <a:lstStyle/>
        <a:p>
          <a:endParaRPr lang="es-ES"/>
        </a:p>
      </dgm:t>
    </dgm:pt>
    <dgm:pt modelId="{2419F00F-BAA1-40A0-BDA4-F2E49FF6BB76}" type="pres">
      <dgm:prSet presAssocID="{E42AEC34-531D-4C29-8FFB-690B85E00825}" presName="compNode" presStyleCnt="0"/>
      <dgm:spPr/>
    </dgm:pt>
    <dgm:pt modelId="{23BE6510-D590-422A-B48E-70B98F583D6F}" type="pres">
      <dgm:prSet presAssocID="{E42AEC34-531D-4C29-8FFB-690B85E00825}" presName="dummyConnPt" presStyleCnt="0"/>
      <dgm:spPr/>
    </dgm:pt>
    <dgm:pt modelId="{EC8C937C-9FBD-4C88-A671-BF32B7AE4D52}" type="pres">
      <dgm:prSet presAssocID="{E42AEC34-531D-4C29-8FFB-690B85E00825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3C95C00-B1C5-45CF-9DEB-DD6E1C7FFAD7}" type="pres">
      <dgm:prSet presAssocID="{978075F3-5E77-4990-ADEB-B665A6E741CF}" presName="sibTrans" presStyleLbl="bgSibTrans2D1" presStyleIdx="1" presStyleCnt="11"/>
      <dgm:spPr/>
      <dgm:t>
        <a:bodyPr/>
        <a:lstStyle/>
        <a:p>
          <a:endParaRPr lang="es-PE"/>
        </a:p>
      </dgm:t>
    </dgm:pt>
    <dgm:pt modelId="{87D7DD5E-0B79-443E-8882-DA38AD81CF44}" type="pres">
      <dgm:prSet presAssocID="{101E7B5A-204B-48D7-AA55-2A5D5E7D0DFE}" presName="compNode" presStyleCnt="0"/>
      <dgm:spPr/>
    </dgm:pt>
    <dgm:pt modelId="{C3A926B8-3AAA-44EE-9603-E5126351E4B8}" type="pres">
      <dgm:prSet presAssocID="{101E7B5A-204B-48D7-AA55-2A5D5E7D0DFE}" presName="dummyConnPt" presStyleCnt="0"/>
      <dgm:spPr/>
    </dgm:pt>
    <dgm:pt modelId="{C36A12E8-3E81-465A-BDAD-1E3A516632FA}" type="pres">
      <dgm:prSet presAssocID="{101E7B5A-204B-48D7-AA55-2A5D5E7D0DFE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F802EEA-2BDC-48D8-9C9F-906FB136B689}" type="pres">
      <dgm:prSet presAssocID="{84B7CC7E-91C5-445B-8156-12E730476F36}" presName="sibTrans" presStyleLbl="bgSibTrans2D1" presStyleIdx="2" presStyleCnt="11"/>
      <dgm:spPr/>
      <dgm:t>
        <a:bodyPr/>
        <a:lstStyle/>
        <a:p>
          <a:endParaRPr lang="es-PE"/>
        </a:p>
      </dgm:t>
    </dgm:pt>
    <dgm:pt modelId="{BC9A41FA-9FE9-43E3-8DCA-7D742B16398A}" type="pres">
      <dgm:prSet presAssocID="{A015BC23-F956-4E47-9E0D-F96BD380EE23}" presName="compNode" presStyleCnt="0"/>
      <dgm:spPr/>
    </dgm:pt>
    <dgm:pt modelId="{FBED14FC-04F2-41CA-8ABA-41F9092FF71D}" type="pres">
      <dgm:prSet presAssocID="{A015BC23-F956-4E47-9E0D-F96BD380EE23}" presName="dummyConnPt" presStyleCnt="0"/>
      <dgm:spPr/>
    </dgm:pt>
    <dgm:pt modelId="{2610B5A7-EA2A-4DC9-868B-85440747472E}" type="pres">
      <dgm:prSet presAssocID="{A015BC23-F956-4E47-9E0D-F96BD380EE23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4A422E7-C69A-4445-9C49-DE5FF2B1A5BF}" type="pres">
      <dgm:prSet presAssocID="{F602533F-C524-4AF7-84EB-79656773E715}" presName="sibTrans" presStyleLbl="bgSibTrans2D1" presStyleIdx="3" presStyleCnt="11"/>
      <dgm:spPr/>
      <dgm:t>
        <a:bodyPr/>
        <a:lstStyle/>
        <a:p>
          <a:endParaRPr lang="es-PE"/>
        </a:p>
      </dgm:t>
    </dgm:pt>
    <dgm:pt modelId="{FCDBA0C0-2BE4-442D-B8BC-8304F0054815}" type="pres">
      <dgm:prSet presAssocID="{BED11126-531B-4945-B45B-19588E39DC81}" presName="compNode" presStyleCnt="0"/>
      <dgm:spPr/>
    </dgm:pt>
    <dgm:pt modelId="{E3E114BE-7792-48DB-919D-B4D5A02A46D9}" type="pres">
      <dgm:prSet presAssocID="{BED11126-531B-4945-B45B-19588E39DC81}" presName="dummyConnPt" presStyleCnt="0"/>
      <dgm:spPr/>
    </dgm:pt>
    <dgm:pt modelId="{A89722CA-274F-4D20-BC0E-BD5240F5CF61}" type="pres">
      <dgm:prSet presAssocID="{BED11126-531B-4945-B45B-19588E39DC81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EE13AD4-E1F7-4467-AACE-073979CABC44}" type="pres">
      <dgm:prSet presAssocID="{43ECC3D1-B5A3-4777-B227-287F16B37C0D}" presName="sibTrans" presStyleLbl="bgSibTrans2D1" presStyleIdx="4" presStyleCnt="11"/>
      <dgm:spPr/>
      <dgm:t>
        <a:bodyPr/>
        <a:lstStyle/>
        <a:p>
          <a:endParaRPr lang="es-PE"/>
        </a:p>
      </dgm:t>
    </dgm:pt>
    <dgm:pt modelId="{8262E441-1EA8-48FC-BF80-7068F93C3381}" type="pres">
      <dgm:prSet presAssocID="{B6E6CD3D-2A43-49FC-B0A9-42E398142B82}" presName="compNode" presStyleCnt="0"/>
      <dgm:spPr/>
    </dgm:pt>
    <dgm:pt modelId="{363B4F0B-7EC1-404A-9EF3-5B6E3B8646EB}" type="pres">
      <dgm:prSet presAssocID="{B6E6CD3D-2A43-49FC-B0A9-42E398142B82}" presName="dummyConnPt" presStyleCnt="0"/>
      <dgm:spPr/>
    </dgm:pt>
    <dgm:pt modelId="{83517B8A-1420-49F6-ADF5-3E44A67654B2}" type="pres">
      <dgm:prSet presAssocID="{B6E6CD3D-2A43-49FC-B0A9-42E398142B82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5344AE-1BFC-4BC4-A4E9-E6FA6653BC74}" type="pres">
      <dgm:prSet presAssocID="{1BFBCC77-B742-41EB-9A9E-C3E1292C061E}" presName="sibTrans" presStyleLbl="bgSibTrans2D1" presStyleIdx="5" presStyleCnt="11"/>
      <dgm:spPr/>
      <dgm:t>
        <a:bodyPr/>
        <a:lstStyle/>
        <a:p>
          <a:endParaRPr lang="es-ES"/>
        </a:p>
      </dgm:t>
    </dgm:pt>
    <dgm:pt modelId="{B4486F77-7169-4DDD-92E8-16147A00CDE4}" type="pres">
      <dgm:prSet presAssocID="{3FB65008-E7B4-43EA-BB3A-D5D49A41751A}" presName="compNode" presStyleCnt="0"/>
      <dgm:spPr/>
    </dgm:pt>
    <dgm:pt modelId="{1A06DC27-92AA-4933-BF1A-70C4095A4265}" type="pres">
      <dgm:prSet presAssocID="{3FB65008-E7B4-43EA-BB3A-D5D49A41751A}" presName="dummyConnPt" presStyleCnt="0"/>
      <dgm:spPr/>
    </dgm:pt>
    <dgm:pt modelId="{35FF1DCF-AB19-4940-8508-208CFA8C5BD6}" type="pres">
      <dgm:prSet presAssocID="{3FB65008-E7B4-43EA-BB3A-D5D49A41751A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4FA9A3-26F6-40E1-94AB-011C9C9F170A}" type="pres">
      <dgm:prSet presAssocID="{B4C7CF62-654D-4ADF-9932-81C7AC8E8FCF}" presName="sibTrans" presStyleLbl="bgSibTrans2D1" presStyleIdx="6" presStyleCnt="11"/>
      <dgm:spPr/>
      <dgm:t>
        <a:bodyPr/>
        <a:lstStyle/>
        <a:p>
          <a:endParaRPr lang="es-ES"/>
        </a:p>
      </dgm:t>
    </dgm:pt>
    <dgm:pt modelId="{D8D5FF6D-935A-4D1E-820C-CDCFECC35460}" type="pres">
      <dgm:prSet presAssocID="{D2CC0D2C-C5AD-4D64-A6CA-A05530236411}" presName="compNode" presStyleCnt="0"/>
      <dgm:spPr/>
    </dgm:pt>
    <dgm:pt modelId="{CC2CDD93-B092-4DE3-A88F-8963AD412C3C}" type="pres">
      <dgm:prSet presAssocID="{D2CC0D2C-C5AD-4D64-A6CA-A05530236411}" presName="dummyConnPt" presStyleCnt="0"/>
      <dgm:spPr/>
    </dgm:pt>
    <dgm:pt modelId="{3DD6E190-6501-4F2A-9D1A-4C0409944171}" type="pres">
      <dgm:prSet presAssocID="{D2CC0D2C-C5AD-4D64-A6CA-A05530236411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C4DC812-2A44-4DF5-9F17-BDCE37F75F18}" type="pres">
      <dgm:prSet presAssocID="{ABA9C365-E445-4B32-A337-1062C9A53152}" presName="sibTrans" presStyleLbl="bgSibTrans2D1" presStyleIdx="7" presStyleCnt="11"/>
      <dgm:spPr/>
      <dgm:t>
        <a:bodyPr/>
        <a:lstStyle/>
        <a:p>
          <a:endParaRPr lang="es-ES"/>
        </a:p>
      </dgm:t>
    </dgm:pt>
    <dgm:pt modelId="{447C33C7-23C9-4398-84FD-89F3418D3FAD}" type="pres">
      <dgm:prSet presAssocID="{38AFF293-3A3D-4575-AE73-03AF1379CE87}" presName="compNode" presStyleCnt="0"/>
      <dgm:spPr/>
    </dgm:pt>
    <dgm:pt modelId="{81CBAE55-5DCC-4653-9451-7FE82484068D}" type="pres">
      <dgm:prSet presAssocID="{38AFF293-3A3D-4575-AE73-03AF1379CE87}" presName="dummyConnPt" presStyleCnt="0"/>
      <dgm:spPr/>
    </dgm:pt>
    <dgm:pt modelId="{93B71C62-7657-4C1E-AAB1-868882AD787F}" type="pres">
      <dgm:prSet presAssocID="{38AFF293-3A3D-4575-AE73-03AF1379CE87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0A3ACD-79CB-4CE6-B1F8-764834F468DC}" type="pres">
      <dgm:prSet presAssocID="{A7675B6F-6C10-4DC3-AD17-EC50822DC8D4}" presName="sibTrans" presStyleLbl="bgSibTrans2D1" presStyleIdx="8" presStyleCnt="11"/>
      <dgm:spPr/>
      <dgm:t>
        <a:bodyPr/>
        <a:lstStyle/>
        <a:p>
          <a:endParaRPr lang="es-ES"/>
        </a:p>
      </dgm:t>
    </dgm:pt>
    <dgm:pt modelId="{71AB1F2A-0B57-4C6F-981F-A7C720E48217}" type="pres">
      <dgm:prSet presAssocID="{CCB0440B-6BE4-46A1-BFB9-97E5F092007D}" presName="compNode" presStyleCnt="0"/>
      <dgm:spPr/>
    </dgm:pt>
    <dgm:pt modelId="{F2F5E010-D00F-4660-B8DA-35F668BA5636}" type="pres">
      <dgm:prSet presAssocID="{CCB0440B-6BE4-46A1-BFB9-97E5F092007D}" presName="dummyConnPt" presStyleCnt="0"/>
      <dgm:spPr/>
    </dgm:pt>
    <dgm:pt modelId="{79F8258F-3F34-4EC8-9D4F-C0BE0B51B0E3}" type="pres">
      <dgm:prSet presAssocID="{CCB0440B-6BE4-46A1-BFB9-97E5F092007D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E060B9-64DC-45F4-BDE5-4E783EFDFB61}" type="pres">
      <dgm:prSet presAssocID="{9B276C33-7752-4F7D-933A-29D67EB49DD6}" presName="sibTrans" presStyleLbl="bgSibTrans2D1" presStyleIdx="9" presStyleCnt="11"/>
      <dgm:spPr/>
      <dgm:t>
        <a:bodyPr/>
        <a:lstStyle/>
        <a:p>
          <a:endParaRPr lang="es-ES"/>
        </a:p>
      </dgm:t>
    </dgm:pt>
    <dgm:pt modelId="{800037D6-390E-4B51-A87A-94F2CB499E6A}" type="pres">
      <dgm:prSet presAssocID="{355B7116-028B-405A-ADB3-6C0134C0303A}" presName="compNode" presStyleCnt="0"/>
      <dgm:spPr/>
    </dgm:pt>
    <dgm:pt modelId="{398E8D50-21E9-42BF-8CC1-5A22BA263BA5}" type="pres">
      <dgm:prSet presAssocID="{355B7116-028B-405A-ADB3-6C0134C0303A}" presName="dummyConnPt" presStyleCnt="0"/>
      <dgm:spPr/>
    </dgm:pt>
    <dgm:pt modelId="{8E21C072-0B95-4930-85E1-8DE35D4DFB45}" type="pres">
      <dgm:prSet presAssocID="{355B7116-028B-405A-ADB3-6C0134C0303A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5DA233-6CA1-410A-86AF-7968A3289374}" type="pres">
      <dgm:prSet presAssocID="{C304A37F-BC56-4BBC-A03A-ACC898FE7578}" presName="sibTrans" presStyleLbl="bgSibTrans2D1" presStyleIdx="10" presStyleCnt="11"/>
      <dgm:spPr/>
      <dgm:t>
        <a:bodyPr/>
        <a:lstStyle/>
        <a:p>
          <a:endParaRPr lang="es-PE"/>
        </a:p>
      </dgm:t>
    </dgm:pt>
    <dgm:pt modelId="{73636EFC-EBC4-4DFC-B89B-EEF21FF474AD}" type="pres">
      <dgm:prSet presAssocID="{A074442A-1722-48C7-AC59-29D04495A116}" presName="compNode" presStyleCnt="0"/>
      <dgm:spPr/>
    </dgm:pt>
    <dgm:pt modelId="{31BCB0AA-2C12-4154-A8A8-18C24E1F668E}" type="pres">
      <dgm:prSet presAssocID="{A074442A-1722-48C7-AC59-29D04495A116}" presName="dummyConnPt" presStyleCnt="0"/>
      <dgm:spPr/>
    </dgm:pt>
    <dgm:pt modelId="{B3AACA00-D7DE-4A2B-88F4-E864DEC5DE6A}" type="pres">
      <dgm:prSet presAssocID="{A074442A-1722-48C7-AC59-29D04495A116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C71D7EAD-3CBA-441E-ACEB-BBA92ACE0239}" srcId="{5C330356-C7D1-4658-9DDE-5D73967AB8A7}" destId="{355B7116-028B-405A-ADB3-6C0134C0303A}" srcOrd="10" destOrd="0" parTransId="{CC262FE1-7E31-4747-81DF-9D324192E1C0}" sibTransId="{C304A37F-BC56-4BBC-A03A-ACC898FE7578}"/>
    <dgm:cxn modelId="{1B0A6091-E4A6-4DAC-939F-67E63A398DDA}" type="presOf" srcId="{978075F3-5E77-4990-ADEB-B665A6E741CF}" destId="{33C95C00-B1C5-45CF-9DEB-DD6E1C7FFAD7}" srcOrd="0" destOrd="0" presId="urn:microsoft.com/office/officeart/2005/8/layout/bProcess4"/>
    <dgm:cxn modelId="{4D7B4D90-AA4D-4D36-862B-2BE4856E81CF}" srcId="{5C330356-C7D1-4658-9DDE-5D73967AB8A7}" destId="{A074442A-1722-48C7-AC59-29D04495A116}" srcOrd="11" destOrd="0" parTransId="{1DFC9663-96B1-417D-952D-8A09168F9EBB}" sibTransId="{D0AFEAD2-6893-4474-856B-5AE80395349D}"/>
    <dgm:cxn modelId="{E2C8328F-A040-472A-9731-7BA148EAF49D}" type="presOf" srcId="{5C330356-C7D1-4658-9DDE-5D73967AB8A7}" destId="{4CDD7490-1EEB-49FD-B1B2-285D8A7063EC}" srcOrd="0" destOrd="0" presId="urn:microsoft.com/office/officeart/2005/8/layout/bProcess4"/>
    <dgm:cxn modelId="{1C17FCA0-1187-42F2-B676-7EA067587BC9}" srcId="{5C330356-C7D1-4658-9DDE-5D73967AB8A7}" destId="{6A3C93EA-6358-456F-B275-F14335661988}" srcOrd="0" destOrd="0" parTransId="{0828DA5C-576A-4669-B99A-59EC46CE1C3C}" sibTransId="{D2EADD9B-7A5C-4259-A33F-E0F270970FE7}"/>
    <dgm:cxn modelId="{57991FC3-C07B-4557-86A4-97AB8B082254}" srcId="{5C330356-C7D1-4658-9DDE-5D73967AB8A7}" destId="{A015BC23-F956-4E47-9E0D-F96BD380EE23}" srcOrd="3" destOrd="0" parTransId="{FE71EC29-1F24-4E2D-AAF7-09F8EEF0650B}" sibTransId="{F602533F-C524-4AF7-84EB-79656773E715}"/>
    <dgm:cxn modelId="{AF55FCD1-BEA1-4AAA-A41D-9ACF66CEDB9A}" type="presOf" srcId="{F602533F-C524-4AF7-84EB-79656773E715}" destId="{24A422E7-C69A-4445-9C49-DE5FF2B1A5BF}" srcOrd="0" destOrd="0" presId="urn:microsoft.com/office/officeart/2005/8/layout/bProcess4"/>
    <dgm:cxn modelId="{D3CD712B-C027-4FF3-BE7D-E966CEC55FD3}" type="presOf" srcId="{B4C7CF62-654D-4ADF-9932-81C7AC8E8FCF}" destId="{D24FA9A3-26F6-40E1-94AB-011C9C9F170A}" srcOrd="0" destOrd="0" presId="urn:microsoft.com/office/officeart/2005/8/layout/bProcess4"/>
    <dgm:cxn modelId="{5C89363A-12BE-4D1E-9E94-851B9F83E239}" type="presOf" srcId="{D2CC0D2C-C5AD-4D64-A6CA-A05530236411}" destId="{3DD6E190-6501-4F2A-9D1A-4C0409944171}" srcOrd="0" destOrd="0" presId="urn:microsoft.com/office/officeart/2005/8/layout/bProcess4"/>
    <dgm:cxn modelId="{B374C2D9-07B4-43B6-87B6-5B074CC7AA1D}" type="presOf" srcId="{CCB0440B-6BE4-46A1-BFB9-97E5F092007D}" destId="{79F8258F-3F34-4EC8-9D4F-C0BE0B51B0E3}" srcOrd="0" destOrd="0" presId="urn:microsoft.com/office/officeart/2005/8/layout/bProcess4"/>
    <dgm:cxn modelId="{3DAE8D82-E810-49CC-A00D-1D802EBAA2F4}" type="presOf" srcId="{BED11126-531B-4945-B45B-19588E39DC81}" destId="{A89722CA-274F-4D20-BC0E-BD5240F5CF61}" srcOrd="0" destOrd="0" presId="urn:microsoft.com/office/officeart/2005/8/layout/bProcess4"/>
    <dgm:cxn modelId="{286AAF3B-A7E2-4AF8-82A0-44C6092AE0A2}" type="presOf" srcId="{B6E6CD3D-2A43-49FC-B0A9-42E398142B82}" destId="{83517B8A-1420-49F6-ADF5-3E44A67654B2}" srcOrd="0" destOrd="0" presId="urn:microsoft.com/office/officeart/2005/8/layout/bProcess4"/>
    <dgm:cxn modelId="{33F5CACA-FC07-440C-8D3B-01F59DF9F352}" type="presOf" srcId="{101E7B5A-204B-48D7-AA55-2A5D5E7D0DFE}" destId="{C36A12E8-3E81-465A-BDAD-1E3A516632FA}" srcOrd="0" destOrd="0" presId="urn:microsoft.com/office/officeart/2005/8/layout/bProcess4"/>
    <dgm:cxn modelId="{D4978905-07DE-4EBE-995C-295B5B6028C7}" srcId="{5C330356-C7D1-4658-9DDE-5D73967AB8A7}" destId="{101E7B5A-204B-48D7-AA55-2A5D5E7D0DFE}" srcOrd="2" destOrd="0" parTransId="{B54EF1F0-88DE-4D39-A2E5-CEA67416942B}" sibTransId="{84B7CC7E-91C5-445B-8156-12E730476F36}"/>
    <dgm:cxn modelId="{061A13C6-5B5A-4828-9B75-2F726FFD0714}" srcId="{5C330356-C7D1-4658-9DDE-5D73967AB8A7}" destId="{E42AEC34-531D-4C29-8FFB-690B85E00825}" srcOrd="1" destOrd="0" parTransId="{26E66F29-BF07-4344-8C26-569D5848ACC0}" sibTransId="{978075F3-5E77-4990-ADEB-B665A6E741CF}"/>
    <dgm:cxn modelId="{ED68BBD8-5B69-4FD4-98DE-1B52B784A212}" type="presOf" srcId="{A015BC23-F956-4E47-9E0D-F96BD380EE23}" destId="{2610B5A7-EA2A-4DC9-868B-85440747472E}" srcOrd="0" destOrd="0" presId="urn:microsoft.com/office/officeart/2005/8/layout/bProcess4"/>
    <dgm:cxn modelId="{5CC1E3BA-46A2-4744-96D0-9100D5232F30}" srcId="{5C330356-C7D1-4658-9DDE-5D73967AB8A7}" destId="{B6E6CD3D-2A43-49FC-B0A9-42E398142B82}" srcOrd="5" destOrd="0" parTransId="{8AD2ADF0-E820-4F30-A161-CC6779FA4BCC}" sibTransId="{1BFBCC77-B742-41EB-9A9E-C3E1292C061E}"/>
    <dgm:cxn modelId="{8398D362-3B60-4A76-AD26-D1F326EF1184}" type="presOf" srcId="{C304A37F-BC56-4BBC-A03A-ACC898FE7578}" destId="{305DA233-6CA1-410A-86AF-7968A3289374}" srcOrd="0" destOrd="0" presId="urn:microsoft.com/office/officeart/2005/8/layout/bProcess4"/>
    <dgm:cxn modelId="{B53561F4-0BE2-44A4-BB35-1097E592A474}" srcId="{5C330356-C7D1-4658-9DDE-5D73967AB8A7}" destId="{38AFF293-3A3D-4575-AE73-03AF1379CE87}" srcOrd="8" destOrd="0" parTransId="{FA86207F-0300-422E-9D90-9DD8881FDE0E}" sibTransId="{A7675B6F-6C10-4DC3-AD17-EC50822DC8D4}"/>
    <dgm:cxn modelId="{88EFF01D-F9D7-4312-91E0-12B6B6199B37}" type="presOf" srcId="{3FB65008-E7B4-43EA-BB3A-D5D49A41751A}" destId="{35FF1DCF-AB19-4940-8508-208CFA8C5BD6}" srcOrd="0" destOrd="0" presId="urn:microsoft.com/office/officeart/2005/8/layout/bProcess4"/>
    <dgm:cxn modelId="{A5D93097-B629-4F81-9436-49D0D591721E}" type="presOf" srcId="{6A3C93EA-6358-456F-B275-F14335661988}" destId="{C0A3C5EF-A00B-458A-8F17-D634B38018FD}" srcOrd="0" destOrd="0" presId="urn:microsoft.com/office/officeart/2005/8/layout/bProcess4"/>
    <dgm:cxn modelId="{6B154C3C-6D03-460F-AAE1-4CDABA84DA50}" type="presOf" srcId="{ABA9C365-E445-4B32-A337-1062C9A53152}" destId="{2C4DC812-2A44-4DF5-9F17-BDCE37F75F18}" srcOrd="0" destOrd="0" presId="urn:microsoft.com/office/officeart/2005/8/layout/bProcess4"/>
    <dgm:cxn modelId="{61209D39-7AC6-4FFF-87ED-1311247B9440}" type="presOf" srcId="{E42AEC34-531D-4C29-8FFB-690B85E00825}" destId="{EC8C937C-9FBD-4C88-A671-BF32B7AE4D52}" srcOrd="0" destOrd="0" presId="urn:microsoft.com/office/officeart/2005/8/layout/bProcess4"/>
    <dgm:cxn modelId="{B986292A-B516-4F5F-AC13-7B8CABD4F915}" type="presOf" srcId="{A074442A-1722-48C7-AC59-29D04495A116}" destId="{B3AACA00-D7DE-4A2B-88F4-E864DEC5DE6A}" srcOrd="0" destOrd="0" presId="urn:microsoft.com/office/officeart/2005/8/layout/bProcess4"/>
    <dgm:cxn modelId="{A4544162-256F-479C-BB10-93C5BF75C773}" type="presOf" srcId="{84B7CC7E-91C5-445B-8156-12E730476F36}" destId="{5F802EEA-2BDC-48D8-9C9F-906FB136B689}" srcOrd="0" destOrd="0" presId="urn:microsoft.com/office/officeart/2005/8/layout/bProcess4"/>
    <dgm:cxn modelId="{B78BFDAB-0F6B-4FD4-8598-F004FCB2C5AA}" type="presOf" srcId="{38AFF293-3A3D-4575-AE73-03AF1379CE87}" destId="{93B71C62-7657-4C1E-AAB1-868882AD787F}" srcOrd="0" destOrd="0" presId="urn:microsoft.com/office/officeart/2005/8/layout/bProcess4"/>
    <dgm:cxn modelId="{BFD5859B-DA8C-442A-A2BB-477FE0B29D40}" srcId="{5C330356-C7D1-4658-9DDE-5D73967AB8A7}" destId="{D2CC0D2C-C5AD-4D64-A6CA-A05530236411}" srcOrd="7" destOrd="0" parTransId="{4518C133-6909-4F42-97AC-BC8684AE1D26}" sibTransId="{ABA9C365-E445-4B32-A337-1062C9A53152}"/>
    <dgm:cxn modelId="{269CA2B4-488F-4205-AE6D-EB400CAEBA11}" type="presOf" srcId="{D2EADD9B-7A5C-4259-A33F-E0F270970FE7}" destId="{280AC9F1-584E-4FDE-801F-772FB0389D33}" srcOrd="0" destOrd="0" presId="urn:microsoft.com/office/officeart/2005/8/layout/bProcess4"/>
    <dgm:cxn modelId="{493D1556-6499-4A36-9C39-FC9423322DE6}" type="presOf" srcId="{1BFBCC77-B742-41EB-9A9E-C3E1292C061E}" destId="{D75344AE-1BFC-4BC4-A4E9-E6FA6653BC74}" srcOrd="0" destOrd="0" presId="urn:microsoft.com/office/officeart/2005/8/layout/bProcess4"/>
    <dgm:cxn modelId="{4707602F-08E8-4D47-9F40-B5B03A917C3A}" srcId="{5C330356-C7D1-4658-9DDE-5D73967AB8A7}" destId="{BED11126-531B-4945-B45B-19588E39DC81}" srcOrd="4" destOrd="0" parTransId="{21E719D4-2005-4C92-9A1D-C6CF660F67B5}" sibTransId="{43ECC3D1-B5A3-4777-B227-287F16B37C0D}"/>
    <dgm:cxn modelId="{DAD47227-34FA-44AD-A43C-334BB0E49B61}" type="presOf" srcId="{43ECC3D1-B5A3-4777-B227-287F16B37C0D}" destId="{7EE13AD4-E1F7-4467-AACE-073979CABC44}" srcOrd="0" destOrd="0" presId="urn:microsoft.com/office/officeart/2005/8/layout/bProcess4"/>
    <dgm:cxn modelId="{70615D76-92F5-44D9-A1CC-67218C66FA1D}" srcId="{5C330356-C7D1-4658-9DDE-5D73967AB8A7}" destId="{CCB0440B-6BE4-46A1-BFB9-97E5F092007D}" srcOrd="9" destOrd="0" parTransId="{20E5FE27-048F-49D8-B637-0A55B9AFEA0A}" sibTransId="{9B276C33-7752-4F7D-933A-29D67EB49DD6}"/>
    <dgm:cxn modelId="{A7DC5639-163E-4104-B70E-0270D78084F1}" type="presOf" srcId="{A7675B6F-6C10-4DC3-AD17-EC50822DC8D4}" destId="{130A3ACD-79CB-4CE6-B1F8-764834F468DC}" srcOrd="0" destOrd="0" presId="urn:microsoft.com/office/officeart/2005/8/layout/bProcess4"/>
    <dgm:cxn modelId="{27BD97BF-DC9E-425C-BCB9-0A259906FD76}" type="presOf" srcId="{355B7116-028B-405A-ADB3-6C0134C0303A}" destId="{8E21C072-0B95-4930-85E1-8DE35D4DFB45}" srcOrd="0" destOrd="0" presId="urn:microsoft.com/office/officeart/2005/8/layout/bProcess4"/>
    <dgm:cxn modelId="{E6B25FAA-D022-4C49-A853-58FA830027DE}" srcId="{5C330356-C7D1-4658-9DDE-5D73967AB8A7}" destId="{3FB65008-E7B4-43EA-BB3A-D5D49A41751A}" srcOrd="6" destOrd="0" parTransId="{21A0DABD-F888-4EFF-8A7B-9DC609805297}" sibTransId="{B4C7CF62-654D-4ADF-9932-81C7AC8E8FCF}"/>
    <dgm:cxn modelId="{21048809-DD54-43AF-99A5-01A9CA044BC5}" type="presOf" srcId="{9B276C33-7752-4F7D-933A-29D67EB49DD6}" destId="{F9E060B9-64DC-45F4-BDE5-4E783EFDFB61}" srcOrd="0" destOrd="0" presId="urn:microsoft.com/office/officeart/2005/8/layout/bProcess4"/>
    <dgm:cxn modelId="{26D15506-6FDD-43CE-8B29-46BA690445F0}" type="presParOf" srcId="{4CDD7490-1EEB-49FD-B1B2-285D8A7063EC}" destId="{C4F2D59B-8B88-4B11-8691-75BDA10B8E8E}" srcOrd="0" destOrd="0" presId="urn:microsoft.com/office/officeart/2005/8/layout/bProcess4"/>
    <dgm:cxn modelId="{6B87E66E-6DF1-4BCD-AB31-9B389A742088}" type="presParOf" srcId="{C4F2D59B-8B88-4B11-8691-75BDA10B8E8E}" destId="{2C31C5F6-A651-44D7-BE15-BF11A1A284C4}" srcOrd="0" destOrd="0" presId="urn:microsoft.com/office/officeart/2005/8/layout/bProcess4"/>
    <dgm:cxn modelId="{9C836D7A-F1CC-4277-AB0C-9B90B50A312E}" type="presParOf" srcId="{C4F2D59B-8B88-4B11-8691-75BDA10B8E8E}" destId="{C0A3C5EF-A00B-458A-8F17-D634B38018FD}" srcOrd="1" destOrd="0" presId="urn:microsoft.com/office/officeart/2005/8/layout/bProcess4"/>
    <dgm:cxn modelId="{BD078709-3083-4219-943F-AD2DF701DC10}" type="presParOf" srcId="{4CDD7490-1EEB-49FD-B1B2-285D8A7063EC}" destId="{280AC9F1-584E-4FDE-801F-772FB0389D33}" srcOrd="1" destOrd="0" presId="urn:microsoft.com/office/officeart/2005/8/layout/bProcess4"/>
    <dgm:cxn modelId="{A93D0B68-FD12-4DB0-BFF4-96BB11D7DC24}" type="presParOf" srcId="{4CDD7490-1EEB-49FD-B1B2-285D8A7063EC}" destId="{2419F00F-BAA1-40A0-BDA4-F2E49FF6BB76}" srcOrd="2" destOrd="0" presId="urn:microsoft.com/office/officeart/2005/8/layout/bProcess4"/>
    <dgm:cxn modelId="{55150B3B-C415-4205-A235-4EBA727F54C9}" type="presParOf" srcId="{2419F00F-BAA1-40A0-BDA4-F2E49FF6BB76}" destId="{23BE6510-D590-422A-B48E-70B98F583D6F}" srcOrd="0" destOrd="0" presId="urn:microsoft.com/office/officeart/2005/8/layout/bProcess4"/>
    <dgm:cxn modelId="{59D9B09C-54B5-4DB9-BCE1-5DDBC3141AE4}" type="presParOf" srcId="{2419F00F-BAA1-40A0-BDA4-F2E49FF6BB76}" destId="{EC8C937C-9FBD-4C88-A671-BF32B7AE4D52}" srcOrd="1" destOrd="0" presId="urn:microsoft.com/office/officeart/2005/8/layout/bProcess4"/>
    <dgm:cxn modelId="{DA753A61-0D5A-456F-941F-C456913BFDB1}" type="presParOf" srcId="{4CDD7490-1EEB-49FD-B1B2-285D8A7063EC}" destId="{33C95C00-B1C5-45CF-9DEB-DD6E1C7FFAD7}" srcOrd="3" destOrd="0" presId="urn:microsoft.com/office/officeart/2005/8/layout/bProcess4"/>
    <dgm:cxn modelId="{344E82AB-6B57-44D5-87ED-87E0860B2F12}" type="presParOf" srcId="{4CDD7490-1EEB-49FD-B1B2-285D8A7063EC}" destId="{87D7DD5E-0B79-443E-8882-DA38AD81CF44}" srcOrd="4" destOrd="0" presId="urn:microsoft.com/office/officeart/2005/8/layout/bProcess4"/>
    <dgm:cxn modelId="{FD462998-0D44-49B4-8DEC-6333106E95ED}" type="presParOf" srcId="{87D7DD5E-0B79-443E-8882-DA38AD81CF44}" destId="{C3A926B8-3AAA-44EE-9603-E5126351E4B8}" srcOrd="0" destOrd="0" presId="urn:microsoft.com/office/officeart/2005/8/layout/bProcess4"/>
    <dgm:cxn modelId="{D7920A8C-3379-4379-8429-2ED6AA3193C9}" type="presParOf" srcId="{87D7DD5E-0B79-443E-8882-DA38AD81CF44}" destId="{C36A12E8-3E81-465A-BDAD-1E3A516632FA}" srcOrd="1" destOrd="0" presId="urn:microsoft.com/office/officeart/2005/8/layout/bProcess4"/>
    <dgm:cxn modelId="{FE6AA50B-8F2A-4C5A-AFDC-64A3FE2CF33A}" type="presParOf" srcId="{4CDD7490-1EEB-49FD-B1B2-285D8A7063EC}" destId="{5F802EEA-2BDC-48D8-9C9F-906FB136B689}" srcOrd="5" destOrd="0" presId="urn:microsoft.com/office/officeart/2005/8/layout/bProcess4"/>
    <dgm:cxn modelId="{736EBCB2-029C-4866-803D-BF23BBAA2DED}" type="presParOf" srcId="{4CDD7490-1EEB-49FD-B1B2-285D8A7063EC}" destId="{BC9A41FA-9FE9-43E3-8DCA-7D742B16398A}" srcOrd="6" destOrd="0" presId="urn:microsoft.com/office/officeart/2005/8/layout/bProcess4"/>
    <dgm:cxn modelId="{FC8253C5-0242-458D-A39D-076D6BCEE902}" type="presParOf" srcId="{BC9A41FA-9FE9-43E3-8DCA-7D742B16398A}" destId="{FBED14FC-04F2-41CA-8ABA-41F9092FF71D}" srcOrd="0" destOrd="0" presId="urn:microsoft.com/office/officeart/2005/8/layout/bProcess4"/>
    <dgm:cxn modelId="{142F6409-80CA-4380-9CA0-3C096237A4A2}" type="presParOf" srcId="{BC9A41FA-9FE9-43E3-8DCA-7D742B16398A}" destId="{2610B5A7-EA2A-4DC9-868B-85440747472E}" srcOrd="1" destOrd="0" presId="urn:microsoft.com/office/officeart/2005/8/layout/bProcess4"/>
    <dgm:cxn modelId="{B70AFC2F-F5B0-43ED-BBA0-A115857CC632}" type="presParOf" srcId="{4CDD7490-1EEB-49FD-B1B2-285D8A7063EC}" destId="{24A422E7-C69A-4445-9C49-DE5FF2B1A5BF}" srcOrd="7" destOrd="0" presId="urn:microsoft.com/office/officeart/2005/8/layout/bProcess4"/>
    <dgm:cxn modelId="{C223159C-FF71-404F-9312-B4E36EE7CB28}" type="presParOf" srcId="{4CDD7490-1EEB-49FD-B1B2-285D8A7063EC}" destId="{FCDBA0C0-2BE4-442D-B8BC-8304F0054815}" srcOrd="8" destOrd="0" presId="urn:microsoft.com/office/officeart/2005/8/layout/bProcess4"/>
    <dgm:cxn modelId="{8D75FDB0-C21F-4374-9308-008DCA362090}" type="presParOf" srcId="{FCDBA0C0-2BE4-442D-B8BC-8304F0054815}" destId="{E3E114BE-7792-48DB-919D-B4D5A02A46D9}" srcOrd="0" destOrd="0" presId="urn:microsoft.com/office/officeart/2005/8/layout/bProcess4"/>
    <dgm:cxn modelId="{F039D45C-89F0-440D-8A06-E0DEF1E48A7B}" type="presParOf" srcId="{FCDBA0C0-2BE4-442D-B8BC-8304F0054815}" destId="{A89722CA-274F-4D20-BC0E-BD5240F5CF61}" srcOrd="1" destOrd="0" presId="urn:microsoft.com/office/officeart/2005/8/layout/bProcess4"/>
    <dgm:cxn modelId="{89B971FC-B180-49D1-8B43-3E5BAC55408F}" type="presParOf" srcId="{4CDD7490-1EEB-49FD-B1B2-285D8A7063EC}" destId="{7EE13AD4-E1F7-4467-AACE-073979CABC44}" srcOrd="9" destOrd="0" presId="urn:microsoft.com/office/officeart/2005/8/layout/bProcess4"/>
    <dgm:cxn modelId="{347CD2EA-6B94-435C-B5CB-3B2AE4B1FB42}" type="presParOf" srcId="{4CDD7490-1EEB-49FD-B1B2-285D8A7063EC}" destId="{8262E441-1EA8-48FC-BF80-7068F93C3381}" srcOrd="10" destOrd="0" presId="urn:microsoft.com/office/officeart/2005/8/layout/bProcess4"/>
    <dgm:cxn modelId="{2C7C85A5-1D07-4F1C-B272-5D2A80397FCC}" type="presParOf" srcId="{8262E441-1EA8-48FC-BF80-7068F93C3381}" destId="{363B4F0B-7EC1-404A-9EF3-5B6E3B8646EB}" srcOrd="0" destOrd="0" presId="urn:microsoft.com/office/officeart/2005/8/layout/bProcess4"/>
    <dgm:cxn modelId="{2CFB8073-4187-499B-ABC6-52CE8665A768}" type="presParOf" srcId="{8262E441-1EA8-48FC-BF80-7068F93C3381}" destId="{83517B8A-1420-49F6-ADF5-3E44A67654B2}" srcOrd="1" destOrd="0" presId="urn:microsoft.com/office/officeart/2005/8/layout/bProcess4"/>
    <dgm:cxn modelId="{DFF2F7C4-F3B7-4774-9AF7-246C240238E0}" type="presParOf" srcId="{4CDD7490-1EEB-49FD-B1B2-285D8A7063EC}" destId="{D75344AE-1BFC-4BC4-A4E9-E6FA6653BC74}" srcOrd="11" destOrd="0" presId="urn:microsoft.com/office/officeart/2005/8/layout/bProcess4"/>
    <dgm:cxn modelId="{6BD88EE9-BF16-4230-BC30-6E8FF0D581C7}" type="presParOf" srcId="{4CDD7490-1EEB-49FD-B1B2-285D8A7063EC}" destId="{B4486F77-7169-4DDD-92E8-16147A00CDE4}" srcOrd="12" destOrd="0" presId="urn:microsoft.com/office/officeart/2005/8/layout/bProcess4"/>
    <dgm:cxn modelId="{DD533084-06E5-4EE9-9AEA-BF39B2C3717D}" type="presParOf" srcId="{B4486F77-7169-4DDD-92E8-16147A00CDE4}" destId="{1A06DC27-92AA-4933-BF1A-70C4095A4265}" srcOrd="0" destOrd="0" presId="urn:microsoft.com/office/officeart/2005/8/layout/bProcess4"/>
    <dgm:cxn modelId="{FE04A8AD-0029-4050-89F3-B7281268AAC0}" type="presParOf" srcId="{B4486F77-7169-4DDD-92E8-16147A00CDE4}" destId="{35FF1DCF-AB19-4940-8508-208CFA8C5BD6}" srcOrd="1" destOrd="0" presId="urn:microsoft.com/office/officeart/2005/8/layout/bProcess4"/>
    <dgm:cxn modelId="{574CADE3-F950-467E-BEBB-76EF76488644}" type="presParOf" srcId="{4CDD7490-1EEB-49FD-B1B2-285D8A7063EC}" destId="{D24FA9A3-26F6-40E1-94AB-011C9C9F170A}" srcOrd="13" destOrd="0" presId="urn:microsoft.com/office/officeart/2005/8/layout/bProcess4"/>
    <dgm:cxn modelId="{99BF3B8F-B3F7-4A49-B86D-710EED36C5D5}" type="presParOf" srcId="{4CDD7490-1EEB-49FD-B1B2-285D8A7063EC}" destId="{D8D5FF6D-935A-4D1E-820C-CDCFECC35460}" srcOrd="14" destOrd="0" presId="urn:microsoft.com/office/officeart/2005/8/layout/bProcess4"/>
    <dgm:cxn modelId="{6D18BF5A-DC17-49E8-A323-46F6E53BC1CD}" type="presParOf" srcId="{D8D5FF6D-935A-4D1E-820C-CDCFECC35460}" destId="{CC2CDD93-B092-4DE3-A88F-8963AD412C3C}" srcOrd="0" destOrd="0" presId="urn:microsoft.com/office/officeart/2005/8/layout/bProcess4"/>
    <dgm:cxn modelId="{3646B3AD-E756-419E-8563-4765A89B567D}" type="presParOf" srcId="{D8D5FF6D-935A-4D1E-820C-CDCFECC35460}" destId="{3DD6E190-6501-4F2A-9D1A-4C0409944171}" srcOrd="1" destOrd="0" presId="urn:microsoft.com/office/officeart/2005/8/layout/bProcess4"/>
    <dgm:cxn modelId="{DA0B0CAE-3154-4086-91AF-43DEB0AF7B7E}" type="presParOf" srcId="{4CDD7490-1EEB-49FD-B1B2-285D8A7063EC}" destId="{2C4DC812-2A44-4DF5-9F17-BDCE37F75F18}" srcOrd="15" destOrd="0" presId="urn:microsoft.com/office/officeart/2005/8/layout/bProcess4"/>
    <dgm:cxn modelId="{0E328EE3-2875-424F-A655-AADD2E46720E}" type="presParOf" srcId="{4CDD7490-1EEB-49FD-B1B2-285D8A7063EC}" destId="{447C33C7-23C9-4398-84FD-89F3418D3FAD}" srcOrd="16" destOrd="0" presId="urn:microsoft.com/office/officeart/2005/8/layout/bProcess4"/>
    <dgm:cxn modelId="{96DDE4BC-F7D0-40C9-8A96-081E953BB254}" type="presParOf" srcId="{447C33C7-23C9-4398-84FD-89F3418D3FAD}" destId="{81CBAE55-5DCC-4653-9451-7FE82484068D}" srcOrd="0" destOrd="0" presId="urn:microsoft.com/office/officeart/2005/8/layout/bProcess4"/>
    <dgm:cxn modelId="{659008C3-FC78-42DF-B5BB-26F459658A10}" type="presParOf" srcId="{447C33C7-23C9-4398-84FD-89F3418D3FAD}" destId="{93B71C62-7657-4C1E-AAB1-868882AD787F}" srcOrd="1" destOrd="0" presId="urn:microsoft.com/office/officeart/2005/8/layout/bProcess4"/>
    <dgm:cxn modelId="{6CA2B10F-18F2-4B9F-B789-AE5C331A00F3}" type="presParOf" srcId="{4CDD7490-1EEB-49FD-B1B2-285D8A7063EC}" destId="{130A3ACD-79CB-4CE6-B1F8-764834F468DC}" srcOrd="17" destOrd="0" presId="urn:microsoft.com/office/officeart/2005/8/layout/bProcess4"/>
    <dgm:cxn modelId="{9E139907-C304-4824-88B8-9518963613ED}" type="presParOf" srcId="{4CDD7490-1EEB-49FD-B1B2-285D8A7063EC}" destId="{71AB1F2A-0B57-4C6F-981F-A7C720E48217}" srcOrd="18" destOrd="0" presId="urn:microsoft.com/office/officeart/2005/8/layout/bProcess4"/>
    <dgm:cxn modelId="{BF2F01B0-2AD4-447F-9BD2-B0A4AC9C2C7E}" type="presParOf" srcId="{71AB1F2A-0B57-4C6F-981F-A7C720E48217}" destId="{F2F5E010-D00F-4660-B8DA-35F668BA5636}" srcOrd="0" destOrd="0" presId="urn:microsoft.com/office/officeart/2005/8/layout/bProcess4"/>
    <dgm:cxn modelId="{3610BC4C-47E4-4E18-9F0F-CE8A7D2E729F}" type="presParOf" srcId="{71AB1F2A-0B57-4C6F-981F-A7C720E48217}" destId="{79F8258F-3F34-4EC8-9D4F-C0BE0B51B0E3}" srcOrd="1" destOrd="0" presId="urn:microsoft.com/office/officeart/2005/8/layout/bProcess4"/>
    <dgm:cxn modelId="{89AC3989-07A8-4F36-8637-D9C1088D7D3F}" type="presParOf" srcId="{4CDD7490-1EEB-49FD-B1B2-285D8A7063EC}" destId="{F9E060B9-64DC-45F4-BDE5-4E783EFDFB61}" srcOrd="19" destOrd="0" presId="urn:microsoft.com/office/officeart/2005/8/layout/bProcess4"/>
    <dgm:cxn modelId="{4F2D91AD-3FAB-4989-BDF5-0EE473506C9F}" type="presParOf" srcId="{4CDD7490-1EEB-49FD-B1B2-285D8A7063EC}" destId="{800037D6-390E-4B51-A87A-94F2CB499E6A}" srcOrd="20" destOrd="0" presId="urn:microsoft.com/office/officeart/2005/8/layout/bProcess4"/>
    <dgm:cxn modelId="{96A61D71-4CC6-4986-A7B8-077D598976D0}" type="presParOf" srcId="{800037D6-390E-4B51-A87A-94F2CB499E6A}" destId="{398E8D50-21E9-42BF-8CC1-5A22BA263BA5}" srcOrd="0" destOrd="0" presId="urn:microsoft.com/office/officeart/2005/8/layout/bProcess4"/>
    <dgm:cxn modelId="{BF28F2DD-0C18-466B-9A05-430092DF20D6}" type="presParOf" srcId="{800037D6-390E-4B51-A87A-94F2CB499E6A}" destId="{8E21C072-0B95-4930-85E1-8DE35D4DFB45}" srcOrd="1" destOrd="0" presId="urn:microsoft.com/office/officeart/2005/8/layout/bProcess4"/>
    <dgm:cxn modelId="{5AF79CAA-E5E0-4F20-85C0-3E1A864C74C8}" type="presParOf" srcId="{4CDD7490-1EEB-49FD-B1B2-285D8A7063EC}" destId="{305DA233-6CA1-410A-86AF-7968A3289374}" srcOrd="21" destOrd="0" presId="urn:microsoft.com/office/officeart/2005/8/layout/bProcess4"/>
    <dgm:cxn modelId="{72DBE335-EAAB-438B-B0F3-03DA7E381980}" type="presParOf" srcId="{4CDD7490-1EEB-49FD-B1B2-285D8A7063EC}" destId="{73636EFC-EBC4-4DFC-B89B-EEF21FF474AD}" srcOrd="22" destOrd="0" presId="urn:microsoft.com/office/officeart/2005/8/layout/bProcess4"/>
    <dgm:cxn modelId="{7E00FC78-5BC6-489E-A87F-448EBA12D178}" type="presParOf" srcId="{73636EFC-EBC4-4DFC-B89B-EEF21FF474AD}" destId="{31BCB0AA-2C12-4154-A8A8-18C24E1F668E}" srcOrd="0" destOrd="0" presId="urn:microsoft.com/office/officeart/2005/8/layout/bProcess4"/>
    <dgm:cxn modelId="{F9B7B580-3701-4920-B30D-00EE837B368D}" type="presParOf" srcId="{73636EFC-EBC4-4DFC-B89B-EEF21FF474AD}" destId="{B3AACA00-D7DE-4A2B-88F4-E864DEC5DE6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39DA93-446F-470F-A327-B59D0E47C13C}" type="doc">
      <dgm:prSet loTypeId="urn:microsoft.com/office/officeart/2005/8/layout/process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PE"/>
        </a:p>
      </dgm:t>
    </dgm:pt>
    <dgm:pt modelId="{AE0499E6-6170-4480-9102-193BE0B564B4}">
      <dgm:prSet phldrT="[Texto]"/>
      <dgm:spPr/>
      <dgm:t>
        <a:bodyPr/>
        <a:lstStyle/>
        <a:p>
          <a:r>
            <a:rPr lang="es-PE" dirty="0">
              <a:latin typeface="Times New Roman" pitchFamily="18" charset="0"/>
              <a:cs typeface="Times New Roman" pitchFamily="18" charset="0"/>
            </a:rPr>
            <a:t>Según procedimiento de selección</a:t>
          </a:r>
          <a:r>
            <a:rPr lang="es-PE" dirty="0">
              <a:latin typeface="Courier New" pitchFamily="49" charset="0"/>
              <a:cs typeface="Courier New" pitchFamily="49" charset="0"/>
            </a:rPr>
            <a:t>:</a:t>
          </a:r>
          <a:endParaRPr lang="es-PE" dirty="0"/>
        </a:p>
      </dgm:t>
    </dgm:pt>
    <dgm:pt modelId="{313074DD-8A9A-43AB-8E37-861CEBA44262}" type="parTrans" cxnId="{A21C1960-8FF2-4F09-8D5E-052FC377067B}">
      <dgm:prSet/>
      <dgm:spPr/>
      <dgm:t>
        <a:bodyPr/>
        <a:lstStyle/>
        <a:p>
          <a:endParaRPr lang="es-PE"/>
        </a:p>
      </dgm:t>
    </dgm:pt>
    <dgm:pt modelId="{B7E1CDDB-9308-4C9B-9D17-5F9808AEF876}" type="sibTrans" cxnId="{A21C1960-8FF2-4F09-8D5E-052FC377067B}">
      <dgm:prSet/>
      <dgm:spPr/>
      <dgm:t>
        <a:bodyPr/>
        <a:lstStyle/>
        <a:p>
          <a:endParaRPr lang="es-PE"/>
        </a:p>
      </dgm:t>
    </dgm:pt>
    <dgm:pt modelId="{298C52D0-413D-43CB-BCB5-0126DAFE2BAD}">
      <dgm:prSet phldrT="[Texto]"/>
      <dgm:spPr/>
      <dgm:t>
        <a:bodyPr/>
        <a:lstStyle/>
        <a:p>
          <a:r>
            <a:rPr lang="es-PE" dirty="0">
              <a:latin typeface="Times New Roman" pitchFamily="18" charset="0"/>
              <a:cs typeface="Times New Roman" pitchFamily="18" charset="0"/>
            </a:rPr>
            <a:t>Bases</a:t>
          </a:r>
          <a:endParaRPr lang="es-PE" dirty="0"/>
        </a:p>
      </dgm:t>
    </dgm:pt>
    <dgm:pt modelId="{9B363E33-49ED-48D9-B686-8BB6EBE35D89}" type="parTrans" cxnId="{A4C6C451-2A8A-4C80-A9BD-847289FFBEE1}">
      <dgm:prSet/>
      <dgm:spPr/>
      <dgm:t>
        <a:bodyPr/>
        <a:lstStyle/>
        <a:p>
          <a:endParaRPr lang="es-PE"/>
        </a:p>
      </dgm:t>
    </dgm:pt>
    <dgm:pt modelId="{DB05598C-1627-40FF-B482-ABC99957B205}" type="sibTrans" cxnId="{A4C6C451-2A8A-4C80-A9BD-847289FFBEE1}">
      <dgm:prSet/>
      <dgm:spPr/>
      <dgm:t>
        <a:bodyPr/>
        <a:lstStyle/>
        <a:p>
          <a:endParaRPr lang="es-PE"/>
        </a:p>
      </dgm:t>
    </dgm:pt>
    <dgm:pt modelId="{2BF78C8E-AC03-4DA8-9759-39FF88630468}">
      <dgm:prSet/>
      <dgm:spPr/>
      <dgm:t>
        <a:bodyPr/>
        <a:lstStyle/>
        <a:p>
          <a:r>
            <a:rPr lang="es-PE" dirty="0">
              <a:latin typeface="Times New Roman" pitchFamily="18" charset="0"/>
              <a:cs typeface="Times New Roman" pitchFamily="18" charset="0"/>
            </a:rPr>
            <a:t>Solicitudes de expresión de interés</a:t>
          </a:r>
        </a:p>
      </dgm:t>
    </dgm:pt>
    <dgm:pt modelId="{1D488FD3-5097-4F6D-BAAD-477626E403F3}" type="parTrans" cxnId="{C23345ED-7E84-485B-BC21-5A1DA52BCDF8}">
      <dgm:prSet/>
      <dgm:spPr/>
      <dgm:t>
        <a:bodyPr/>
        <a:lstStyle/>
        <a:p>
          <a:endParaRPr lang="es-PE"/>
        </a:p>
      </dgm:t>
    </dgm:pt>
    <dgm:pt modelId="{D06B2ED0-7373-43C2-A913-9FD30E315047}" type="sibTrans" cxnId="{C23345ED-7E84-485B-BC21-5A1DA52BCDF8}">
      <dgm:prSet/>
      <dgm:spPr/>
      <dgm:t>
        <a:bodyPr/>
        <a:lstStyle/>
        <a:p>
          <a:endParaRPr lang="es-PE"/>
        </a:p>
      </dgm:t>
    </dgm:pt>
    <dgm:pt modelId="{B5E1C6D3-F047-40AD-BA34-A79D9F5468EF}">
      <dgm:prSet/>
      <dgm:spPr/>
      <dgm:t>
        <a:bodyPr/>
        <a:lstStyle/>
        <a:p>
          <a:r>
            <a:rPr lang="es-PE" dirty="0">
              <a:latin typeface="Times New Roman" pitchFamily="18" charset="0"/>
              <a:cs typeface="Times New Roman" pitchFamily="18" charset="0"/>
            </a:rPr>
            <a:t>Solicitudes de cotización</a:t>
          </a:r>
        </a:p>
      </dgm:t>
    </dgm:pt>
    <dgm:pt modelId="{D625E814-C803-4216-9A60-BECC208383A8}" type="parTrans" cxnId="{041BA4F4-50B6-46F5-BA51-708A7943BA74}">
      <dgm:prSet/>
      <dgm:spPr/>
      <dgm:t>
        <a:bodyPr/>
        <a:lstStyle/>
        <a:p>
          <a:endParaRPr lang="es-PE"/>
        </a:p>
      </dgm:t>
    </dgm:pt>
    <dgm:pt modelId="{65CE6105-3105-4932-BB07-86B209F4961E}" type="sibTrans" cxnId="{041BA4F4-50B6-46F5-BA51-708A7943BA74}">
      <dgm:prSet/>
      <dgm:spPr/>
      <dgm:t>
        <a:bodyPr/>
        <a:lstStyle/>
        <a:p>
          <a:endParaRPr lang="es-PE"/>
        </a:p>
      </dgm:t>
    </dgm:pt>
    <dgm:pt modelId="{098731F4-0B7E-4DF8-8877-8E6499514B4B}" type="pres">
      <dgm:prSet presAssocID="{C839DA93-446F-470F-A327-B59D0E47C1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E893850B-5F63-47C9-9E3B-47A77235F026}" type="pres">
      <dgm:prSet presAssocID="{AE0499E6-6170-4480-9102-193BE0B564B4}" presName="boxAndChildren" presStyleCnt="0"/>
      <dgm:spPr/>
    </dgm:pt>
    <dgm:pt modelId="{7F91FA76-0D02-4456-9F03-1C250B45CC6E}" type="pres">
      <dgm:prSet presAssocID="{AE0499E6-6170-4480-9102-193BE0B564B4}" presName="parentTextBox" presStyleLbl="node1" presStyleIdx="0" presStyleCnt="1"/>
      <dgm:spPr/>
      <dgm:t>
        <a:bodyPr/>
        <a:lstStyle/>
        <a:p>
          <a:endParaRPr lang="es-PE"/>
        </a:p>
      </dgm:t>
    </dgm:pt>
    <dgm:pt modelId="{A2BB6D70-038C-447D-9866-04715926A428}" type="pres">
      <dgm:prSet presAssocID="{AE0499E6-6170-4480-9102-193BE0B564B4}" presName="entireBox" presStyleLbl="node1" presStyleIdx="0" presStyleCnt="1"/>
      <dgm:spPr/>
      <dgm:t>
        <a:bodyPr/>
        <a:lstStyle/>
        <a:p>
          <a:endParaRPr lang="es-PE"/>
        </a:p>
      </dgm:t>
    </dgm:pt>
    <dgm:pt modelId="{95B49C6A-22FF-4EDE-8B1C-252665B76C56}" type="pres">
      <dgm:prSet presAssocID="{AE0499E6-6170-4480-9102-193BE0B564B4}" presName="descendantBox" presStyleCnt="0"/>
      <dgm:spPr/>
    </dgm:pt>
    <dgm:pt modelId="{8EE8D968-EA3E-4448-A537-D4B3D0EF34B9}" type="pres">
      <dgm:prSet presAssocID="{298C52D0-413D-43CB-BCB5-0126DAFE2BAD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2557B7B-AC51-4656-86BA-C568F629D205}" type="pres">
      <dgm:prSet presAssocID="{2BF78C8E-AC03-4DA8-9759-39FF88630468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3CAC28C-534F-46E7-A0DF-2C6B6C583971}" type="pres">
      <dgm:prSet presAssocID="{B5E1C6D3-F047-40AD-BA34-A79D9F5468EF}" presName="childTextBox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C23345ED-7E84-485B-BC21-5A1DA52BCDF8}" srcId="{AE0499E6-6170-4480-9102-193BE0B564B4}" destId="{2BF78C8E-AC03-4DA8-9759-39FF88630468}" srcOrd="1" destOrd="0" parTransId="{1D488FD3-5097-4F6D-BAAD-477626E403F3}" sibTransId="{D06B2ED0-7373-43C2-A913-9FD30E315047}"/>
    <dgm:cxn modelId="{867536B2-4589-4552-9729-516098BC1005}" type="presOf" srcId="{AE0499E6-6170-4480-9102-193BE0B564B4}" destId="{A2BB6D70-038C-447D-9866-04715926A428}" srcOrd="1" destOrd="0" presId="urn:microsoft.com/office/officeart/2005/8/layout/process4"/>
    <dgm:cxn modelId="{041BA4F4-50B6-46F5-BA51-708A7943BA74}" srcId="{AE0499E6-6170-4480-9102-193BE0B564B4}" destId="{B5E1C6D3-F047-40AD-BA34-A79D9F5468EF}" srcOrd="2" destOrd="0" parTransId="{D625E814-C803-4216-9A60-BECC208383A8}" sibTransId="{65CE6105-3105-4932-BB07-86B209F4961E}"/>
    <dgm:cxn modelId="{4009E7D4-D602-47C3-A286-23903D45F11F}" type="presOf" srcId="{2BF78C8E-AC03-4DA8-9759-39FF88630468}" destId="{52557B7B-AC51-4656-86BA-C568F629D205}" srcOrd="0" destOrd="0" presId="urn:microsoft.com/office/officeart/2005/8/layout/process4"/>
    <dgm:cxn modelId="{C0F3358A-129D-4AD7-8E4A-3EDD8CE50DA2}" type="presOf" srcId="{C839DA93-446F-470F-A327-B59D0E47C13C}" destId="{098731F4-0B7E-4DF8-8877-8E6499514B4B}" srcOrd="0" destOrd="0" presId="urn:microsoft.com/office/officeart/2005/8/layout/process4"/>
    <dgm:cxn modelId="{B47C09EC-4519-4F97-A29C-047D6AD78865}" type="presOf" srcId="{B5E1C6D3-F047-40AD-BA34-A79D9F5468EF}" destId="{23CAC28C-534F-46E7-A0DF-2C6B6C583971}" srcOrd="0" destOrd="0" presId="urn:microsoft.com/office/officeart/2005/8/layout/process4"/>
    <dgm:cxn modelId="{C696EA41-B83C-466E-B5AF-5648E5850A53}" type="presOf" srcId="{298C52D0-413D-43CB-BCB5-0126DAFE2BAD}" destId="{8EE8D968-EA3E-4448-A537-D4B3D0EF34B9}" srcOrd="0" destOrd="0" presId="urn:microsoft.com/office/officeart/2005/8/layout/process4"/>
    <dgm:cxn modelId="{A4C6C451-2A8A-4C80-A9BD-847289FFBEE1}" srcId="{AE0499E6-6170-4480-9102-193BE0B564B4}" destId="{298C52D0-413D-43CB-BCB5-0126DAFE2BAD}" srcOrd="0" destOrd="0" parTransId="{9B363E33-49ED-48D9-B686-8BB6EBE35D89}" sibTransId="{DB05598C-1627-40FF-B482-ABC99957B205}"/>
    <dgm:cxn modelId="{1A763E19-436B-4EAA-B06C-912987AA3A72}" type="presOf" srcId="{AE0499E6-6170-4480-9102-193BE0B564B4}" destId="{7F91FA76-0D02-4456-9F03-1C250B45CC6E}" srcOrd="0" destOrd="0" presId="urn:microsoft.com/office/officeart/2005/8/layout/process4"/>
    <dgm:cxn modelId="{A21C1960-8FF2-4F09-8D5E-052FC377067B}" srcId="{C839DA93-446F-470F-A327-B59D0E47C13C}" destId="{AE0499E6-6170-4480-9102-193BE0B564B4}" srcOrd="0" destOrd="0" parTransId="{313074DD-8A9A-43AB-8E37-861CEBA44262}" sibTransId="{B7E1CDDB-9308-4C9B-9D17-5F9808AEF876}"/>
    <dgm:cxn modelId="{C446D8DE-CDF2-4B0B-B3E2-889E306824D9}" type="presParOf" srcId="{098731F4-0B7E-4DF8-8877-8E6499514B4B}" destId="{E893850B-5F63-47C9-9E3B-47A77235F026}" srcOrd="0" destOrd="0" presId="urn:microsoft.com/office/officeart/2005/8/layout/process4"/>
    <dgm:cxn modelId="{11B982FB-19CA-42D9-881D-C27E84862E90}" type="presParOf" srcId="{E893850B-5F63-47C9-9E3B-47A77235F026}" destId="{7F91FA76-0D02-4456-9F03-1C250B45CC6E}" srcOrd="0" destOrd="0" presId="urn:microsoft.com/office/officeart/2005/8/layout/process4"/>
    <dgm:cxn modelId="{7F6EC47B-1814-4BC8-BF31-2B5680FA2914}" type="presParOf" srcId="{E893850B-5F63-47C9-9E3B-47A77235F026}" destId="{A2BB6D70-038C-447D-9866-04715926A428}" srcOrd="1" destOrd="0" presId="urn:microsoft.com/office/officeart/2005/8/layout/process4"/>
    <dgm:cxn modelId="{6C71E8C5-C497-4A03-BDEE-8AD2DB0B0F07}" type="presParOf" srcId="{E893850B-5F63-47C9-9E3B-47A77235F026}" destId="{95B49C6A-22FF-4EDE-8B1C-252665B76C56}" srcOrd="2" destOrd="0" presId="urn:microsoft.com/office/officeart/2005/8/layout/process4"/>
    <dgm:cxn modelId="{16BF8B42-9E91-4425-B973-C049702BE86A}" type="presParOf" srcId="{95B49C6A-22FF-4EDE-8B1C-252665B76C56}" destId="{8EE8D968-EA3E-4448-A537-D4B3D0EF34B9}" srcOrd="0" destOrd="0" presId="urn:microsoft.com/office/officeart/2005/8/layout/process4"/>
    <dgm:cxn modelId="{1C10A92C-A469-46F6-AFB6-2F2F7F2E266D}" type="presParOf" srcId="{95B49C6A-22FF-4EDE-8B1C-252665B76C56}" destId="{52557B7B-AC51-4656-86BA-C568F629D205}" srcOrd="1" destOrd="0" presId="urn:microsoft.com/office/officeart/2005/8/layout/process4"/>
    <dgm:cxn modelId="{8CB9BE51-B007-49E1-AE48-0C6E92C105FE}" type="presParOf" srcId="{95B49C6A-22FF-4EDE-8B1C-252665B76C56}" destId="{23CAC28C-534F-46E7-A0DF-2C6B6C58397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61846C-8247-4BDA-93BF-27EF6B42F19E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933B48A5-882D-452D-973E-7FD080E37E45}">
      <dgm:prSet phldrT="[Texto]" custT="1"/>
      <dgm:spPr/>
      <dgm:t>
        <a:bodyPr/>
        <a:lstStyle/>
        <a:p>
          <a:r>
            <a:rPr lang="es-PE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Calendario</a:t>
          </a:r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10DCE9-DF35-4E3F-84EE-6E88C3E3A2BF}" type="parTrans" cxnId="{96AC6EE5-1861-4DE9-B841-897639D14BB5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F41EDF-97F6-4B22-89EF-4796D4C8B780}" type="sibTrans" cxnId="{96AC6EE5-1861-4DE9-B841-897639D14BB5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C1ACB8-3AFF-4F82-AE6C-AF33C2E041C0}">
      <dgm:prSet phldrT="[Texto]" custT="1"/>
      <dgm:spPr/>
      <dgm:t>
        <a:bodyPr/>
        <a:lstStyle/>
        <a:p>
          <a:r>
            <a:rPr lang="es-PE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Requisitos para perfeccionar el contrato</a:t>
          </a:r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0B65A4-4821-4DD1-97EC-53716A90F473}" type="parTrans" cxnId="{171D2D69-C80D-4D8C-BB06-F50D08B1E873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D1DA29-34F2-4B5B-856C-8E56B6C32C3A}" type="sibTrans" cxnId="{171D2D69-C80D-4D8C-BB06-F50D08B1E873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BD7207-2BC8-40F5-8F9A-68AF8F32F561}">
      <dgm:prSet phldrT="[Texto]" custT="1"/>
      <dgm:spPr/>
      <dgm:t>
        <a:bodyPr/>
        <a:lstStyle/>
        <a:p>
          <a:r>
            <a:rPr lang="es-PE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Requerimiento</a:t>
          </a:r>
          <a:endParaRPr lang="es-PE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2899ED-CB51-476C-9F9B-2C98C0B1629F}" type="parTrans" cxnId="{8528B964-4FFD-4C53-A0F3-798C1794897C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97D02D-4C20-497D-9980-7ADD44346323}" type="sibTrans" cxnId="{8528B964-4FFD-4C53-A0F3-798C1794897C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6E0414-5508-4848-8377-C9FBF05F6BAB}">
      <dgm:prSet phldrT="[Texto]" custT="1"/>
      <dgm:spPr/>
      <dgm:t>
        <a:bodyPr/>
        <a:lstStyle/>
        <a:p>
          <a:r>
            <a:rPr lang="es-PE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Especificaciones técnicas, Términos de referencia o características de la obra</a:t>
          </a:r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E4FDD8-6641-4837-A899-AC2ABF7AD9FA}" type="parTrans" cxnId="{B99911FF-38BB-4B24-9A57-DC97E92A4131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9B6B09-013B-4922-8C3F-045ED7C781AA}" type="sibTrans" cxnId="{B99911FF-38BB-4B24-9A57-DC97E92A4131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31656F-4D5D-464B-868C-6EF5F4BEC951}">
      <dgm:prSet phldrT="[Texto]" custT="1"/>
      <dgm:spPr/>
      <dgm:t>
        <a:bodyPr/>
        <a:lstStyle/>
        <a:p>
          <a:r>
            <a:rPr lang="es-PE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Contenido de las ofertas</a:t>
          </a:r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D66638-5491-449B-9D78-86094270CDE9}" type="parTrans" cxnId="{99610BFF-7BC8-41D4-804B-3CF10814C96B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55244A-29BC-4857-BB2A-C64EB8560AA0}" type="sibTrans" cxnId="{99610BFF-7BC8-41D4-804B-3CF10814C96B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B6DFD3-3EC3-410C-A3CE-A569BADE81E2}">
      <dgm:prSet phldrT="[Texto]" custT="1"/>
      <dgm:spPr/>
      <dgm:t>
        <a:bodyPr/>
        <a:lstStyle/>
        <a:p>
          <a:r>
            <a:rPr lang="es-PE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Determinación de puntaje</a:t>
          </a:r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B80675-ABA9-46F7-B30A-32B103188D29}" type="parTrans" cxnId="{1C566EC9-577D-4B9E-9BEF-7B7076C4FA3B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38BDE1-4945-483E-BE8A-B5CA438391D4}" type="sibTrans" cxnId="{1C566EC9-577D-4B9E-9BEF-7B7076C4FA3B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F8E8CF-4406-46EA-918E-DE92334D8179}">
      <dgm:prSet phldrT="[Texto]" custT="1"/>
      <dgm:spPr/>
      <dgm:t>
        <a:bodyPr/>
        <a:lstStyle/>
        <a:p>
          <a:r>
            <a:rPr lang="es-PE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Perfeccionamiento del contrato</a:t>
          </a:r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8F3E26-D35B-4E75-9DC6-744C98ABB282}" type="parTrans" cxnId="{79C033A7-FCA7-4062-99C9-BA9868D49E47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35FDEC-F845-4B0C-96B1-752BF088FC6F}" type="sibTrans" cxnId="{79C033A7-FCA7-4062-99C9-BA9868D49E47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6C8D4E-3899-40D7-9E7E-871C9131164E}">
      <dgm:prSet phldrT="[Texto]" custT="1"/>
      <dgm:spPr/>
      <dgm:t>
        <a:bodyPr/>
        <a:lstStyle/>
        <a:p>
          <a:r>
            <a:rPr lang="es-PE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Forma de pago</a:t>
          </a:r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B6ED88-F674-4629-99A9-6BFEDA0AD18E}" type="parTrans" cxnId="{9620BD81-DF38-4BC9-A6F3-0AB867E201ED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9276D1-5036-45F7-AEE6-DD75709BD363}" type="sibTrans" cxnId="{9620BD81-DF38-4BC9-A6F3-0AB867E201ED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712D80-A190-41EB-8549-BF8B2FFB7C2A}">
      <dgm:prSet phldrT="[Texto]" custT="1"/>
      <dgm:spPr/>
      <dgm:t>
        <a:bodyPr/>
        <a:lstStyle/>
        <a:p>
          <a:r>
            <a:rPr lang="es-PE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Plazo para el pago</a:t>
          </a:r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C35397-26C2-45E9-9810-E4FA7D7C3E78}" type="parTrans" cxnId="{9CFF78F7-7854-4467-9CC8-53465BD9A4B5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75882A-4E8D-4D01-8430-1B9EA21A7113}" type="sibTrans" cxnId="{9CFF78F7-7854-4467-9CC8-53465BD9A4B5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3B5528-4191-45BB-871C-B2F5D8FBFC13}">
      <dgm:prSet phldrT="[Texto]" custT="1"/>
      <dgm:spPr/>
      <dgm:t>
        <a:bodyPr/>
        <a:lstStyle/>
        <a:p>
          <a:r>
            <a:rPr lang="es-PE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Requisitos de calificación</a:t>
          </a:r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039E7D-06A8-453E-88C8-D08680DC85CE}" type="parTrans" cxnId="{6EB2A3C7-D07C-4B3F-962C-521150C37A71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EAAD09-0C3F-4E68-8AA8-84F8681C14FB}" type="sibTrans" cxnId="{6EB2A3C7-D07C-4B3F-962C-521150C37A71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04E843-FB34-4167-BB43-3A559AFACAFF}">
      <dgm:prSet phldrT="[Texto]" custT="1"/>
      <dgm:spPr/>
      <dgm:t>
        <a:bodyPr/>
        <a:lstStyle/>
        <a:p>
          <a:r>
            <a:rPr lang="es-PE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Requisitos</a:t>
          </a:r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9B17A1-0ECB-4DCA-8478-2687958AA8C3}" type="parTrans" cxnId="{B86BF213-8E92-45D3-B8AB-D590EF8CC292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E0D17C-9F9C-42F4-A73E-9B5116B42B92}" type="sibTrans" cxnId="{B86BF213-8E92-45D3-B8AB-D590EF8CC292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E5B19C-C57C-402C-BB52-0783D677B6C6}">
      <dgm:prSet phldrT="[Texto]" custT="1"/>
      <dgm:spPr/>
      <dgm:t>
        <a:bodyPr/>
        <a:lstStyle/>
        <a:p>
          <a:r>
            <a:rPr lang="es-PE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Criterios</a:t>
          </a:r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5626BE-88D4-4CE7-8C40-52EC68AD843F}" type="parTrans" cxnId="{7F098E87-03A7-45CB-BCE8-D9FED4031191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7C20C0-3262-4F26-8237-42B6FC5D69F4}" type="sibTrans" cxnId="{7F098E87-03A7-45CB-BCE8-D9FED4031191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98FB67-E08A-4D72-80CD-7975CC5466A6}">
      <dgm:prSet phldrT="[Texto]" custT="1"/>
      <dgm:spPr/>
      <dgm:t>
        <a:bodyPr/>
        <a:lstStyle/>
        <a:p>
          <a:r>
            <a:rPr lang="es-PE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Documentos </a:t>
          </a:r>
          <a:r>
            <a:rPr lang="es-PE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sustentatorios</a:t>
          </a:r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2EA6A3-27E6-4CA7-A2EF-124E45262BA6}" type="parTrans" cxnId="{C832CBB3-9FAD-4F31-9EF2-834AB83AF6D8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DDB2AB-C22F-4F7D-9097-6F6964612FA3}" type="sibTrans" cxnId="{C832CBB3-9FAD-4F31-9EF2-834AB83AF6D8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16ECAF-74C6-4B28-AED4-63ED4F3CC76E}">
      <dgm:prSet phldrT="[Texto]" custT="1"/>
      <dgm:spPr/>
      <dgm:t>
        <a:bodyPr/>
        <a:lstStyle/>
        <a:p>
          <a:r>
            <a:rPr lang="es-PE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Del  Procedimiento de selección</a:t>
          </a:r>
          <a:endParaRPr lang="es-PE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7A3B32-D0E6-4B68-9694-CAF406E72857}" type="sibTrans" cxnId="{C5D08C6C-22FB-4C27-9C22-3F3B66E41364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326D87-B361-43FC-A019-0133623963AE}" type="parTrans" cxnId="{C5D08C6C-22FB-4C27-9C22-3F3B66E41364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1F78C8-3CDB-479F-B89B-2EDD4581B2F8}">
      <dgm:prSet phldrT="[Texto]" custT="1"/>
      <dgm:spPr/>
      <dgm:t>
        <a:bodyPr/>
        <a:lstStyle/>
        <a:p>
          <a:r>
            <a:rPr lang="es-PE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Factores de evaluación</a:t>
          </a:r>
          <a:endParaRPr lang="es-PE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A5C81B-D22F-425C-BDE4-51501A83BEC7}" type="parTrans" cxnId="{DEB05264-C623-41CD-A3C1-8A817E983651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4BD35C-B22E-4764-B19B-1830E3A54B9C}" type="sibTrans" cxnId="{DEB05264-C623-41CD-A3C1-8A817E983651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FE3AF3-FC72-451E-978E-C71D526D628A}">
      <dgm:prSet phldrT="[Texto]" custT="1"/>
      <dgm:spPr/>
      <dgm:t>
        <a:bodyPr/>
        <a:lstStyle/>
        <a:p>
          <a:r>
            <a:rPr lang="es-PE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Factores</a:t>
          </a:r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110958-A766-4CBE-8529-6FD28802B033}" type="parTrans" cxnId="{8E8D11AE-3F94-419A-8C38-293D1354CAEB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11A8CA-F994-4DEC-8DB3-85BAB112B7A8}" type="sibTrans" cxnId="{8E8D11AE-3F94-419A-8C38-293D1354CAEB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F9C388-80C6-470A-BFE0-304DBE8AFE82}">
      <dgm:prSet phldrT="[Texto]" custT="1"/>
      <dgm:spPr/>
      <dgm:t>
        <a:bodyPr/>
        <a:lstStyle/>
        <a:p>
          <a:r>
            <a:rPr lang="es-PE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Criterios o procedimiento</a:t>
          </a:r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5AA9DF-0E23-49FE-80CB-509E46B9FD56}" type="parTrans" cxnId="{7728068D-F560-42B5-907B-3E05A8B0B10C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8A6794-B979-44D3-BEB9-09ABBC0DF332}" type="sibTrans" cxnId="{7728068D-F560-42B5-907B-3E05A8B0B10C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D68474-AD16-45C9-BE00-2234ABA1178C}">
      <dgm:prSet phldrT="[Texto]" custT="1"/>
      <dgm:spPr/>
      <dgm:t>
        <a:bodyPr/>
        <a:lstStyle/>
        <a:p>
          <a:r>
            <a:rPr lang="es-PE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Documentación </a:t>
          </a:r>
          <a:r>
            <a:rPr lang="es-PE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sustentatoria</a:t>
          </a:r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054473-9BB5-4BF6-9D72-C16CAAD72172}" type="parTrans" cxnId="{4140A2D7-3CB3-48F8-B7C6-2C07BB4636B3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96A8FE-A276-43FC-9EF4-E79A4E2FD5F7}" type="sibTrans" cxnId="{4140A2D7-3CB3-48F8-B7C6-2C07BB4636B3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3F4662-44CB-4BFF-965D-18227F3FBCBC}">
      <dgm:prSet phldrT="[Texto]" custT="1"/>
      <dgm:spPr/>
      <dgm:t>
        <a:bodyPr/>
        <a:lstStyle/>
        <a:p>
          <a:r>
            <a:rPr lang="es-PE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Puntajes</a:t>
          </a:r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9C0F25-7708-4D97-BFCC-4A75FE5408BB}" type="parTrans" cxnId="{062F4A49-B282-47D5-8CAF-DDF0277FE674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0F64F5-E06D-422D-9425-1A5968450877}" type="sibTrans" cxnId="{062F4A49-B282-47D5-8CAF-DDF0277FE674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085F36-2EC5-4776-B2FF-177EB35D3C7A}" type="pres">
      <dgm:prSet presAssocID="{0F61846C-8247-4BDA-93BF-27EF6B42F1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1275E41F-E714-4D72-8ADF-0B4262686A23}" type="pres">
      <dgm:prSet presAssocID="{DC16ECAF-74C6-4B28-AED4-63ED4F3CC76E}" presName="composite" presStyleCnt="0"/>
      <dgm:spPr/>
    </dgm:pt>
    <dgm:pt modelId="{6128E1DE-2310-4D5F-BE71-E3B15FD91AAB}" type="pres">
      <dgm:prSet presAssocID="{DC16ECAF-74C6-4B28-AED4-63ED4F3CC76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A204712-D367-428B-9467-23FEBC4DC05E}" type="pres">
      <dgm:prSet presAssocID="{DC16ECAF-74C6-4B28-AED4-63ED4F3CC76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F4C0316-0A15-459A-8C32-B0D2FFAF6A8D}" type="pres">
      <dgm:prSet presAssocID="{8B7A3B32-D0E6-4B68-9694-CAF406E72857}" presName="space" presStyleCnt="0"/>
      <dgm:spPr/>
    </dgm:pt>
    <dgm:pt modelId="{0DA742D8-6C0B-46C2-93CF-EAA9E4619977}" type="pres">
      <dgm:prSet presAssocID="{1FBD7207-2BC8-40F5-8F9A-68AF8F32F561}" presName="composite" presStyleCnt="0"/>
      <dgm:spPr/>
    </dgm:pt>
    <dgm:pt modelId="{112B222D-A8A4-48AC-8044-9B4BCF1F85B8}" type="pres">
      <dgm:prSet presAssocID="{1FBD7207-2BC8-40F5-8F9A-68AF8F32F561}" presName="parTx" presStyleLbl="alignNode1" presStyleIdx="1" presStyleCnt="3" custLinFactNeighborX="-884" custLinFactNeighborY="55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D492179-2A96-4239-AB18-3DED9841D17A}" type="pres">
      <dgm:prSet presAssocID="{1FBD7207-2BC8-40F5-8F9A-68AF8F32F56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0E56687-80BA-4AC8-944C-A609995B665D}" type="pres">
      <dgm:prSet presAssocID="{D697D02D-4C20-497D-9980-7ADD44346323}" presName="space" presStyleCnt="0"/>
      <dgm:spPr/>
    </dgm:pt>
    <dgm:pt modelId="{871BC95C-8E8E-4C76-9D9D-7793A9E107D7}" type="pres">
      <dgm:prSet presAssocID="{231F78C8-3CDB-479F-B89B-2EDD4581B2F8}" presName="composite" presStyleCnt="0"/>
      <dgm:spPr/>
    </dgm:pt>
    <dgm:pt modelId="{FA5FCE2A-6691-4E44-B378-129E4CDD3445}" type="pres">
      <dgm:prSet presAssocID="{231F78C8-3CDB-479F-B89B-2EDD4581B2F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3BADD11-A1A6-48A8-A108-752E2FB07C5E}" type="pres">
      <dgm:prSet presAssocID="{231F78C8-3CDB-479F-B89B-2EDD4581B2F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FF848DA5-6D4A-4759-BCD5-D1453FE90562}" type="presOf" srcId="{646C8D4E-3899-40D7-9E7E-871C9131164E}" destId="{DA204712-D367-428B-9467-23FEBC4DC05E}" srcOrd="0" destOrd="5" presId="urn:microsoft.com/office/officeart/2005/8/layout/hList1"/>
    <dgm:cxn modelId="{99610BFF-7BC8-41D4-804B-3CF10814C96B}" srcId="{DC16ECAF-74C6-4B28-AED4-63ED4F3CC76E}" destId="{1331656F-4D5D-464B-868C-6EF5F4BEC951}" srcOrd="1" destOrd="0" parTransId="{8ED66638-5491-449B-9D78-86094270CDE9}" sibTransId="{A455244A-29BC-4857-BB2A-C64EB8560AA0}"/>
    <dgm:cxn modelId="{1C566EC9-577D-4B9E-9BEF-7B7076C4FA3B}" srcId="{DC16ECAF-74C6-4B28-AED4-63ED4F3CC76E}" destId="{69B6DFD3-3EC3-410C-A3CE-A569BADE81E2}" srcOrd="2" destOrd="0" parTransId="{76B80675-ABA9-46F7-B30A-32B103188D29}" sibTransId="{5F38BDE1-4945-483E-BE8A-B5CA438391D4}"/>
    <dgm:cxn modelId="{C1DA51CD-6427-4932-BD83-6E16B391CDFA}" type="presOf" srcId="{23712D80-A190-41EB-8549-BF8B2FFB7C2A}" destId="{DA204712-D367-428B-9467-23FEBC4DC05E}" srcOrd="0" destOrd="6" presId="urn:microsoft.com/office/officeart/2005/8/layout/hList1"/>
    <dgm:cxn modelId="{C832CBB3-9FAD-4F31-9EF2-834AB83AF6D8}" srcId="{1B3B5528-4191-45BB-871C-B2F5D8FBFC13}" destId="{4798FB67-E08A-4D72-80CD-7975CC5466A6}" srcOrd="2" destOrd="0" parTransId="{7A2EA6A3-27E6-4CA7-A2EF-124E45262BA6}" sibTransId="{89DDB2AB-C22F-4F7D-9097-6F6964612FA3}"/>
    <dgm:cxn modelId="{F6B83F40-BAC2-49EF-B2D1-BA9731FD31F7}" type="presOf" srcId="{1331656F-4D5D-464B-868C-6EF5F4BEC951}" destId="{DA204712-D367-428B-9467-23FEBC4DC05E}" srcOrd="0" destOrd="1" presId="urn:microsoft.com/office/officeart/2005/8/layout/hList1"/>
    <dgm:cxn modelId="{0DC8647C-23B3-4E46-9F25-BD3B041C8DB0}" type="presOf" srcId="{756E0414-5508-4848-8377-C9FBF05F6BAB}" destId="{2D492179-2A96-4239-AB18-3DED9841D17A}" srcOrd="0" destOrd="0" presId="urn:microsoft.com/office/officeart/2005/8/layout/hList1"/>
    <dgm:cxn modelId="{A3567C1A-739F-43E9-AE07-71656999BBA9}" type="presOf" srcId="{D4FE3AF3-FC72-451E-978E-C71D526D628A}" destId="{33BADD11-A1A6-48A8-A108-752E2FB07C5E}" srcOrd="0" destOrd="0" presId="urn:microsoft.com/office/officeart/2005/8/layout/hList1"/>
    <dgm:cxn modelId="{04485261-6D94-41C7-B678-D018F42D3E4A}" type="presOf" srcId="{6704E843-FB34-4167-BB43-3A559AFACAFF}" destId="{2D492179-2A96-4239-AB18-3DED9841D17A}" srcOrd="0" destOrd="2" presId="urn:microsoft.com/office/officeart/2005/8/layout/hList1"/>
    <dgm:cxn modelId="{79C033A7-FCA7-4062-99C9-BA9868D49E47}" srcId="{DC16ECAF-74C6-4B28-AED4-63ED4F3CC76E}" destId="{D8F8E8CF-4406-46EA-918E-DE92334D8179}" srcOrd="4" destOrd="0" parTransId="{CE8F3E26-D35B-4E75-9DC6-744C98ABB282}" sibTransId="{7E35FDEC-F845-4B0C-96B1-752BF088FC6F}"/>
    <dgm:cxn modelId="{062F4A49-B282-47D5-8CAF-DDF0277FE674}" srcId="{D4FE3AF3-FC72-451E-978E-C71D526D628A}" destId="{773F4662-44CB-4BFF-965D-18227F3FBCBC}" srcOrd="2" destOrd="0" parTransId="{EE9C0F25-7708-4D97-BFCC-4A75FE5408BB}" sibTransId="{F80F64F5-E06D-422D-9425-1A5968450877}"/>
    <dgm:cxn modelId="{8E8D11AE-3F94-419A-8C38-293D1354CAEB}" srcId="{231F78C8-3CDB-479F-B89B-2EDD4581B2F8}" destId="{D4FE3AF3-FC72-451E-978E-C71D526D628A}" srcOrd="0" destOrd="0" parTransId="{3E110958-A766-4CBE-8529-6FD28802B033}" sibTransId="{2411A8CA-F994-4DEC-8DB3-85BAB112B7A8}"/>
    <dgm:cxn modelId="{F4999185-F13A-49B1-903B-EF8632D78CB9}" type="presOf" srcId="{5ED68474-AD16-45C9-BE00-2234ABA1178C}" destId="{33BADD11-A1A6-48A8-A108-752E2FB07C5E}" srcOrd="0" destOrd="2" presId="urn:microsoft.com/office/officeart/2005/8/layout/hList1"/>
    <dgm:cxn modelId="{7F098E87-03A7-45CB-BCE8-D9FED4031191}" srcId="{1B3B5528-4191-45BB-871C-B2F5D8FBFC13}" destId="{B0E5B19C-C57C-402C-BB52-0783D677B6C6}" srcOrd="1" destOrd="0" parTransId="{605626BE-88D4-4CE7-8C40-52EC68AD843F}" sibTransId="{F67C20C0-3262-4F26-8237-42B6FC5D69F4}"/>
    <dgm:cxn modelId="{277D4933-1A75-49EE-831E-9AA6CABFD1A6}" type="presOf" srcId="{DC16ECAF-74C6-4B28-AED4-63ED4F3CC76E}" destId="{6128E1DE-2310-4D5F-BE71-E3B15FD91AAB}" srcOrd="0" destOrd="0" presId="urn:microsoft.com/office/officeart/2005/8/layout/hList1"/>
    <dgm:cxn modelId="{2598528B-991F-48C3-8FD5-CF0D953708D6}" type="presOf" srcId="{A0C1ACB8-3AFF-4F82-AE6C-AF33C2E041C0}" destId="{DA204712-D367-428B-9467-23FEBC4DC05E}" srcOrd="0" destOrd="3" presId="urn:microsoft.com/office/officeart/2005/8/layout/hList1"/>
    <dgm:cxn modelId="{177D85BD-0F6E-465E-87EF-0A6CB479FF12}" type="presOf" srcId="{BFF9C388-80C6-470A-BFE0-304DBE8AFE82}" destId="{33BADD11-A1A6-48A8-A108-752E2FB07C5E}" srcOrd="0" destOrd="1" presId="urn:microsoft.com/office/officeart/2005/8/layout/hList1"/>
    <dgm:cxn modelId="{9CFF78F7-7854-4467-9CC8-53465BD9A4B5}" srcId="{DC16ECAF-74C6-4B28-AED4-63ED4F3CC76E}" destId="{23712D80-A190-41EB-8549-BF8B2FFB7C2A}" srcOrd="6" destOrd="0" parTransId="{5EC35397-26C2-45E9-9810-E4FA7D7C3E78}" sibTransId="{9675882A-4E8D-4D01-8430-1B9EA21A7113}"/>
    <dgm:cxn modelId="{171D2D69-C80D-4D8C-BB06-F50D08B1E873}" srcId="{DC16ECAF-74C6-4B28-AED4-63ED4F3CC76E}" destId="{A0C1ACB8-3AFF-4F82-AE6C-AF33C2E041C0}" srcOrd="3" destOrd="0" parTransId="{F40B65A4-4821-4DD1-97EC-53716A90F473}" sibTransId="{F5D1DA29-34F2-4B5B-856C-8E56B6C32C3A}"/>
    <dgm:cxn modelId="{C5D08C6C-22FB-4C27-9C22-3F3B66E41364}" srcId="{0F61846C-8247-4BDA-93BF-27EF6B42F19E}" destId="{DC16ECAF-74C6-4B28-AED4-63ED4F3CC76E}" srcOrd="0" destOrd="0" parTransId="{5C326D87-B361-43FC-A019-0133623963AE}" sibTransId="{8B7A3B32-D0E6-4B68-9694-CAF406E72857}"/>
    <dgm:cxn modelId="{A028238C-B08C-4896-AA48-F44F1CCEBD47}" type="presOf" srcId="{933B48A5-882D-452D-973E-7FD080E37E45}" destId="{DA204712-D367-428B-9467-23FEBC4DC05E}" srcOrd="0" destOrd="0" presId="urn:microsoft.com/office/officeart/2005/8/layout/hList1"/>
    <dgm:cxn modelId="{4140A2D7-3CB3-48F8-B7C6-2C07BB4636B3}" srcId="{D4FE3AF3-FC72-451E-978E-C71D526D628A}" destId="{5ED68474-AD16-45C9-BE00-2234ABA1178C}" srcOrd="1" destOrd="0" parTransId="{9C054473-9BB5-4BF6-9D72-C16CAAD72172}" sibTransId="{3896A8FE-A276-43FC-9EF4-E79A4E2FD5F7}"/>
    <dgm:cxn modelId="{6EB2A3C7-D07C-4B3F-962C-521150C37A71}" srcId="{1FBD7207-2BC8-40F5-8F9A-68AF8F32F561}" destId="{1B3B5528-4191-45BB-871C-B2F5D8FBFC13}" srcOrd="1" destOrd="0" parTransId="{9B039E7D-06A8-453E-88C8-D08680DC85CE}" sibTransId="{92EAAD09-0C3F-4E68-8AA8-84F8681C14FB}"/>
    <dgm:cxn modelId="{B99911FF-38BB-4B24-9A57-DC97E92A4131}" srcId="{1FBD7207-2BC8-40F5-8F9A-68AF8F32F561}" destId="{756E0414-5508-4848-8377-C9FBF05F6BAB}" srcOrd="0" destOrd="0" parTransId="{1CE4FDD8-6641-4837-A899-AC2ABF7AD9FA}" sibTransId="{E49B6B09-013B-4922-8C3F-045ED7C781AA}"/>
    <dgm:cxn modelId="{CC421D15-3F90-4C65-AC16-087ACDCA0F92}" type="presOf" srcId="{4798FB67-E08A-4D72-80CD-7975CC5466A6}" destId="{2D492179-2A96-4239-AB18-3DED9841D17A}" srcOrd="0" destOrd="4" presId="urn:microsoft.com/office/officeart/2005/8/layout/hList1"/>
    <dgm:cxn modelId="{9620BD81-DF38-4BC9-A6F3-0AB867E201ED}" srcId="{DC16ECAF-74C6-4B28-AED4-63ED4F3CC76E}" destId="{646C8D4E-3899-40D7-9E7E-871C9131164E}" srcOrd="5" destOrd="0" parTransId="{F6B6ED88-F674-4629-99A9-6BFEDA0AD18E}" sibTransId="{269276D1-5036-45F7-AEE6-DD75709BD363}"/>
    <dgm:cxn modelId="{96AC6EE5-1861-4DE9-B841-897639D14BB5}" srcId="{DC16ECAF-74C6-4B28-AED4-63ED4F3CC76E}" destId="{933B48A5-882D-452D-973E-7FD080E37E45}" srcOrd="0" destOrd="0" parTransId="{C410DCE9-DF35-4E3F-84EE-6E88C3E3A2BF}" sibTransId="{C5F41EDF-97F6-4B22-89EF-4796D4C8B780}"/>
    <dgm:cxn modelId="{ACDD9C41-7BFA-4F02-B086-ED073F1CFFF4}" type="presOf" srcId="{0F61846C-8247-4BDA-93BF-27EF6B42F19E}" destId="{12085F36-2EC5-4776-B2FF-177EB35D3C7A}" srcOrd="0" destOrd="0" presId="urn:microsoft.com/office/officeart/2005/8/layout/hList1"/>
    <dgm:cxn modelId="{B86BF213-8E92-45D3-B8AB-D590EF8CC292}" srcId="{1B3B5528-4191-45BB-871C-B2F5D8FBFC13}" destId="{6704E843-FB34-4167-BB43-3A559AFACAFF}" srcOrd="0" destOrd="0" parTransId="{DC9B17A1-0ECB-4DCA-8478-2687958AA8C3}" sibTransId="{89E0D17C-9F9C-42F4-A73E-9B5116B42B92}"/>
    <dgm:cxn modelId="{F9F36FDF-2221-4940-B753-9387B1E3B678}" type="presOf" srcId="{231F78C8-3CDB-479F-B89B-2EDD4581B2F8}" destId="{FA5FCE2A-6691-4E44-B378-129E4CDD3445}" srcOrd="0" destOrd="0" presId="urn:microsoft.com/office/officeart/2005/8/layout/hList1"/>
    <dgm:cxn modelId="{155541C7-1EF2-4DAC-8659-B00603F90C9E}" type="presOf" srcId="{1FBD7207-2BC8-40F5-8F9A-68AF8F32F561}" destId="{112B222D-A8A4-48AC-8044-9B4BCF1F85B8}" srcOrd="0" destOrd="0" presId="urn:microsoft.com/office/officeart/2005/8/layout/hList1"/>
    <dgm:cxn modelId="{AF524893-CE5F-4620-A4C8-286BBAB7A5BF}" type="presOf" srcId="{773F4662-44CB-4BFF-965D-18227F3FBCBC}" destId="{33BADD11-A1A6-48A8-A108-752E2FB07C5E}" srcOrd="0" destOrd="3" presId="urn:microsoft.com/office/officeart/2005/8/layout/hList1"/>
    <dgm:cxn modelId="{EC3535DC-D5E0-41C6-A57B-01642CB3C17D}" type="presOf" srcId="{69B6DFD3-3EC3-410C-A3CE-A569BADE81E2}" destId="{DA204712-D367-428B-9467-23FEBC4DC05E}" srcOrd="0" destOrd="2" presId="urn:microsoft.com/office/officeart/2005/8/layout/hList1"/>
    <dgm:cxn modelId="{DEB05264-C623-41CD-A3C1-8A817E983651}" srcId="{0F61846C-8247-4BDA-93BF-27EF6B42F19E}" destId="{231F78C8-3CDB-479F-B89B-2EDD4581B2F8}" srcOrd="2" destOrd="0" parTransId="{71A5C81B-D22F-425C-BDE4-51501A83BEC7}" sibTransId="{154BD35C-B22E-4764-B19B-1830E3A54B9C}"/>
    <dgm:cxn modelId="{7728068D-F560-42B5-907B-3E05A8B0B10C}" srcId="{D4FE3AF3-FC72-451E-978E-C71D526D628A}" destId="{BFF9C388-80C6-470A-BFE0-304DBE8AFE82}" srcOrd="0" destOrd="0" parTransId="{FB5AA9DF-0E23-49FE-80CB-509E46B9FD56}" sibTransId="{3A8A6794-B979-44D3-BEB9-09ABBC0DF332}"/>
    <dgm:cxn modelId="{FBDF9B0A-A01F-425C-8355-D0AFE13FD1DB}" type="presOf" srcId="{B0E5B19C-C57C-402C-BB52-0783D677B6C6}" destId="{2D492179-2A96-4239-AB18-3DED9841D17A}" srcOrd="0" destOrd="3" presId="urn:microsoft.com/office/officeart/2005/8/layout/hList1"/>
    <dgm:cxn modelId="{91F8F5C2-CF90-4D3D-8057-B20B2551C56A}" type="presOf" srcId="{1B3B5528-4191-45BB-871C-B2F5D8FBFC13}" destId="{2D492179-2A96-4239-AB18-3DED9841D17A}" srcOrd="0" destOrd="1" presId="urn:microsoft.com/office/officeart/2005/8/layout/hList1"/>
    <dgm:cxn modelId="{8528B964-4FFD-4C53-A0F3-798C1794897C}" srcId="{0F61846C-8247-4BDA-93BF-27EF6B42F19E}" destId="{1FBD7207-2BC8-40F5-8F9A-68AF8F32F561}" srcOrd="1" destOrd="0" parTransId="{042899ED-CB51-476C-9F9B-2C98C0B1629F}" sibTransId="{D697D02D-4C20-497D-9980-7ADD44346323}"/>
    <dgm:cxn modelId="{552B2620-6762-4D7C-8790-4F81BD6C0A1F}" type="presOf" srcId="{D8F8E8CF-4406-46EA-918E-DE92334D8179}" destId="{DA204712-D367-428B-9467-23FEBC4DC05E}" srcOrd="0" destOrd="4" presId="urn:microsoft.com/office/officeart/2005/8/layout/hList1"/>
    <dgm:cxn modelId="{20E1E51B-A6AC-4BFD-925B-1C729EC0D2F1}" type="presParOf" srcId="{12085F36-2EC5-4776-B2FF-177EB35D3C7A}" destId="{1275E41F-E714-4D72-8ADF-0B4262686A23}" srcOrd="0" destOrd="0" presId="urn:microsoft.com/office/officeart/2005/8/layout/hList1"/>
    <dgm:cxn modelId="{383F4E5E-E701-4362-83CF-AD26D0D0A485}" type="presParOf" srcId="{1275E41F-E714-4D72-8ADF-0B4262686A23}" destId="{6128E1DE-2310-4D5F-BE71-E3B15FD91AAB}" srcOrd="0" destOrd="0" presId="urn:microsoft.com/office/officeart/2005/8/layout/hList1"/>
    <dgm:cxn modelId="{75F79376-796D-436F-A870-B92A82B4E078}" type="presParOf" srcId="{1275E41F-E714-4D72-8ADF-0B4262686A23}" destId="{DA204712-D367-428B-9467-23FEBC4DC05E}" srcOrd="1" destOrd="0" presId="urn:microsoft.com/office/officeart/2005/8/layout/hList1"/>
    <dgm:cxn modelId="{713CBFD1-F1A9-44CE-A6CD-89691D48FF19}" type="presParOf" srcId="{12085F36-2EC5-4776-B2FF-177EB35D3C7A}" destId="{0F4C0316-0A15-459A-8C32-B0D2FFAF6A8D}" srcOrd="1" destOrd="0" presId="urn:microsoft.com/office/officeart/2005/8/layout/hList1"/>
    <dgm:cxn modelId="{ED514E21-A6B4-4396-9560-6299542EC2DA}" type="presParOf" srcId="{12085F36-2EC5-4776-B2FF-177EB35D3C7A}" destId="{0DA742D8-6C0B-46C2-93CF-EAA9E4619977}" srcOrd="2" destOrd="0" presId="urn:microsoft.com/office/officeart/2005/8/layout/hList1"/>
    <dgm:cxn modelId="{69A4D61C-D52D-4C80-B16C-E2A9BBC5810F}" type="presParOf" srcId="{0DA742D8-6C0B-46C2-93CF-EAA9E4619977}" destId="{112B222D-A8A4-48AC-8044-9B4BCF1F85B8}" srcOrd="0" destOrd="0" presId="urn:microsoft.com/office/officeart/2005/8/layout/hList1"/>
    <dgm:cxn modelId="{C85B9A3A-638D-4EC6-91A5-77A22093C83D}" type="presParOf" srcId="{0DA742D8-6C0B-46C2-93CF-EAA9E4619977}" destId="{2D492179-2A96-4239-AB18-3DED9841D17A}" srcOrd="1" destOrd="0" presId="urn:microsoft.com/office/officeart/2005/8/layout/hList1"/>
    <dgm:cxn modelId="{5765D2D8-B3AC-457C-888A-E7E88C8966ED}" type="presParOf" srcId="{12085F36-2EC5-4776-B2FF-177EB35D3C7A}" destId="{B0E56687-80BA-4AC8-944C-A609995B665D}" srcOrd="3" destOrd="0" presId="urn:microsoft.com/office/officeart/2005/8/layout/hList1"/>
    <dgm:cxn modelId="{2B24A83C-01C9-4D4B-8B1E-183A3F36E57E}" type="presParOf" srcId="{12085F36-2EC5-4776-B2FF-177EB35D3C7A}" destId="{871BC95C-8E8E-4C76-9D9D-7793A9E107D7}" srcOrd="4" destOrd="0" presId="urn:microsoft.com/office/officeart/2005/8/layout/hList1"/>
    <dgm:cxn modelId="{AECC0D51-06F9-4028-91E2-C6F194377241}" type="presParOf" srcId="{871BC95C-8E8E-4C76-9D9D-7793A9E107D7}" destId="{FA5FCE2A-6691-4E44-B378-129E4CDD3445}" srcOrd="0" destOrd="0" presId="urn:microsoft.com/office/officeart/2005/8/layout/hList1"/>
    <dgm:cxn modelId="{70636A32-81FE-419D-9A33-EA7855DC2ABD}" type="presParOf" srcId="{871BC95C-8E8E-4C76-9D9D-7793A9E107D7}" destId="{33BADD11-A1A6-48A8-A108-752E2FB07C5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7194F8-F69C-4A31-A4BF-354CC8F6ADE7}" type="doc">
      <dgm:prSet loTypeId="urn:microsoft.com/office/officeart/2005/8/layout/cycle7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PE"/>
        </a:p>
      </dgm:t>
    </dgm:pt>
    <dgm:pt modelId="{EC877CD1-0A83-4F50-A033-6DAC466F4058}">
      <dgm:prSet phldrT="[Texto]"/>
      <dgm:spPr/>
      <dgm:t>
        <a:bodyPr/>
        <a:lstStyle/>
        <a:p>
          <a:r>
            <a:rPr lang="es-PE" dirty="0" smtClean="0"/>
            <a:t>Cada Entidad</a:t>
          </a:r>
          <a:endParaRPr lang="es-PE" dirty="0"/>
        </a:p>
      </dgm:t>
    </dgm:pt>
    <dgm:pt modelId="{3EA82F85-EC4B-4E70-91B6-4A3A9B06E879}" type="parTrans" cxnId="{8BD75F6F-DA9B-491E-8C30-AC185E7B78FC}">
      <dgm:prSet/>
      <dgm:spPr/>
      <dgm:t>
        <a:bodyPr/>
        <a:lstStyle/>
        <a:p>
          <a:endParaRPr lang="es-PE"/>
        </a:p>
      </dgm:t>
    </dgm:pt>
    <dgm:pt modelId="{60BC91BF-1E6E-4F81-A997-2847ACAB2100}" type="sibTrans" cxnId="{8BD75F6F-DA9B-491E-8C30-AC185E7B78FC}">
      <dgm:prSet/>
      <dgm:spPr/>
      <dgm:t>
        <a:bodyPr/>
        <a:lstStyle/>
        <a:p>
          <a:endParaRPr lang="es-PE"/>
        </a:p>
      </dgm:t>
    </dgm:pt>
    <dgm:pt modelId="{7D0E68B7-54D7-4045-84B7-B09547C06AB8}">
      <dgm:prSet phldrT="[Texto]"/>
      <dgm:spPr/>
      <dgm:t>
        <a:bodyPr/>
        <a:lstStyle/>
        <a:p>
          <a:r>
            <a:rPr lang="es-PE" dirty="0" smtClean="0"/>
            <a:t>Administra el contrato</a:t>
          </a:r>
          <a:endParaRPr lang="es-PE" dirty="0"/>
        </a:p>
      </dgm:t>
    </dgm:pt>
    <dgm:pt modelId="{EEAA55DB-7212-4D0D-8812-053FF7E76CBB}" type="parTrans" cxnId="{5A651742-4D51-4EDF-9285-B64DC8D85D5F}">
      <dgm:prSet/>
      <dgm:spPr/>
      <dgm:t>
        <a:bodyPr/>
        <a:lstStyle/>
        <a:p>
          <a:endParaRPr lang="es-PE"/>
        </a:p>
      </dgm:t>
    </dgm:pt>
    <dgm:pt modelId="{630BE7BE-D2A0-4D16-A62A-24E5A384F19E}" type="sibTrans" cxnId="{5A651742-4D51-4EDF-9285-B64DC8D85D5F}">
      <dgm:prSet/>
      <dgm:spPr/>
      <dgm:t>
        <a:bodyPr/>
        <a:lstStyle/>
        <a:p>
          <a:endParaRPr lang="es-PE"/>
        </a:p>
      </dgm:t>
    </dgm:pt>
    <dgm:pt modelId="{26D10026-E010-451B-8C93-713CE5D6A04F}">
      <dgm:prSet phldrT="[Texto]"/>
      <dgm:spPr/>
      <dgm:t>
        <a:bodyPr/>
        <a:lstStyle/>
        <a:p>
          <a:r>
            <a:rPr lang="es-PE" dirty="0" smtClean="0"/>
            <a:t>Selecciona proveedor</a:t>
          </a:r>
          <a:endParaRPr lang="es-PE" dirty="0"/>
        </a:p>
      </dgm:t>
    </dgm:pt>
    <dgm:pt modelId="{0D252C7F-8AAF-4993-8AB1-A9110CACF7B8}" type="parTrans" cxnId="{36D8BE66-E042-4743-87C7-1D04D6667D8F}">
      <dgm:prSet/>
      <dgm:spPr/>
      <dgm:t>
        <a:bodyPr/>
        <a:lstStyle/>
        <a:p>
          <a:endParaRPr lang="es-PE"/>
        </a:p>
      </dgm:t>
    </dgm:pt>
    <dgm:pt modelId="{9C93E976-8E90-43A9-AC8F-0F86AE278C73}" type="sibTrans" cxnId="{36D8BE66-E042-4743-87C7-1D04D6667D8F}">
      <dgm:prSet/>
      <dgm:spPr/>
      <dgm:t>
        <a:bodyPr/>
        <a:lstStyle/>
        <a:p>
          <a:endParaRPr lang="es-PE"/>
        </a:p>
      </dgm:t>
    </dgm:pt>
    <dgm:pt modelId="{5E50724C-D7F1-46DB-B40E-2762BAB08915}">
      <dgm:prSet phldrT="[Texto]"/>
      <dgm:spPr/>
      <dgm:t>
        <a:bodyPr/>
        <a:lstStyle/>
        <a:p>
          <a:r>
            <a:rPr lang="es-PE" dirty="0" smtClean="0"/>
            <a:t>Supervisa ejecución</a:t>
          </a:r>
          <a:endParaRPr lang="es-PE" dirty="0"/>
        </a:p>
      </dgm:t>
    </dgm:pt>
    <dgm:pt modelId="{44F0D790-6A28-4E55-9223-855EFA177DE7}" type="parTrans" cxnId="{2B5239F3-EA0E-4847-9298-A8E02BCB1A2C}">
      <dgm:prSet/>
      <dgm:spPr/>
      <dgm:t>
        <a:bodyPr/>
        <a:lstStyle/>
        <a:p>
          <a:endParaRPr lang="es-PE"/>
        </a:p>
      </dgm:t>
    </dgm:pt>
    <dgm:pt modelId="{3C3E08DD-A504-48E8-8C55-95EDAB9FC0EB}" type="sibTrans" cxnId="{2B5239F3-EA0E-4847-9298-A8E02BCB1A2C}">
      <dgm:prSet/>
      <dgm:spPr/>
      <dgm:t>
        <a:bodyPr/>
        <a:lstStyle/>
        <a:p>
          <a:endParaRPr lang="es-PE"/>
        </a:p>
      </dgm:t>
    </dgm:pt>
    <dgm:pt modelId="{C9F6671E-58B3-48E9-9549-FAD13E4AE483}" type="pres">
      <dgm:prSet presAssocID="{BD7194F8-F69C-4A31-A4BF-354CC8F6ADE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E10AF7ED-F2C6-4120-8FA5-39073C61560F}" type="pres">
      <dgm:prSet presAssocID="{EC877CD1-0A83-4F50-A033-6DAC466F405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8DFAE5E-E734-4253-B141-C0E8416CB5ED}" type="pres">
      <dgm:prSet presAssocID="{60BC91BF-1E6E-4F81-A997-2847ACAB2100}" presName="sibTrans" presStyleLbl="sibTrans2D1" presStyleIdx="0" presStyleCnt="3"/>
      <dgm:spPr/>
      <dgm:t>
        <a:bodyPr/>
        <a:lstStyle/>
        <a:p>
          <a:endParaRPr lang="es-PE"/>
        </a:p>
      </dgm:t>
    </dgm:pt>
    <dgm:pt modelId="{C67BFE7D-7764-42AD-8D6F-1A146AEACE68}" type="pres">
      <dgm:prSet presAssocID="{60BC91BF-1E6E-4F81-A997-2847ACAB2100}" presName="connectorText" presStyleLbl="sibTrans2D1" presStyleIdx="0" presStyleCnt="3"/>
      <dgm:spPr/>
      <dgm:t>
        <a:bodyPr/>
        <a:lstStyle/>
        <a:p>
          <a:endParaRPr lang="es-PE"/>
        </a:p>
      </dgm:t>
    </dgm:pt>
    <dgm:pt modelId="{E7E4F00B-527D-4957-AB9E-8899674DD398}" type="pres">
      <dgm:prSet presAssocID="{7D0E68B7-54D7-4045-84B7-B09547C06AB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BA4906D-B0F3-49A5-AC1B-A1DCBBBFF99B}" type="pres">
      <dgm:prSet presAssocID="{630BE7BE-D2A0-4D16-A62A-24E5A384F19E}" presName="sibTrans" presStyleLbl="sibTrans2D1" presStyleIdx="1" presStyleCnt="3"/>
      <dgm:spPr/>
      <dgm:t>
        <a:bodyPr/>
        <a:lstStyle/>
        <a:p>
          <a:endParaRPr lang="es-PE"/>
        </a:p>
      </dgm:t>
    </dgm:pt>
    <dgm:pt modelId="{1DB978DB-03CE-40E7-8510-1DD89BE48402}" type="pres">
      <dgm:prSet presAssocID="{630BE7BE-D2A0-4D16-A62A-24E5A384F19E}" presName="connectorText" presStyleLbl="sibTrans2D1" presStyleIdx="1" presStyleCnt="3"/>
      <dgm:spPr/>
      <dgm:t>
        <a:bodyPr/>
        <a:lstStyle/>
        <a:p>
          <a:endParaRPr lang="es-PE"/>
        </a:p>
      </dgm:t>
    </dgm:pt>
    <dgm:pt modelId="{A2A224B6-951B-4224-A0B1-AD40686CC208}" type="pres">
      <dgm:prSet presAssocID="{26D10026-E010-451B-8C93-713CE5D6A04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983AB78-B8F2-4ADA-BA2D-0BE6A413B0FD}" type="pres">
      <dgm:prSet presAssocID="{9C93E976-8E90-43A9-AC8F-0F86AE278C73}" presName="sibTrans" presStyleLbl="sibTrans2D1" presStyleIdx="2" presStyleCnt="3"/>
      <dgm:spPr/>
      <dgm:t>
        <a:bodyPr/>
        <a:lstStyle/>
        <a:p>
          <a:endParaRPr lang="es-PE"/>
        </a:p>
      </dgm:t>
    </dgm:pt>
    <dgm:pt modelId="{D3B3C7EE-9334-4F06-BD49-17189D056A20}" type="pres">
      <dgm:prSet presAssocID="{9C93E976-8E90-43A9-AC8F-0F86AE278C73}" presName="connectorText" presStyleLbl="sibTrans2D1" presStyleIdx="2" presStyleCnt="3"/>
      <dgm:spPr/>
      <dgm:t>
        <a:bodyPr/>
        <a:lstStyle/>
        <a:p>
          <a:endParaRPr lang="es-PE"/>
        </a:p>
      </dgm:t>
    </dgm:pt>
  </dgm:ptLst>
  <dgm:cxnLst>
    <dgm:cxn modelId="{D4EC2913-AC6A-45CC-86CF-38532CB8381A}" type="presOf" srcId="{60BC91BF-1E6E-4F81-A997-2847ACAB2100}" destId="{C67BFE7D-7764-42AD-8D6F-1A146AEACE68}" srcOrd="1" destOrd="0" presId="urn:microsoft.com/office/officeart/2005/8/layout/cycle7"/>
    <dgm:cxn modelId="{5A651742-4D51-4EDF-9285-B64DC8D85D5F}" srcId="{BD7194F8-F69C-4A31-A4BF-354CC8F6ADE7}" destId="{7D0E68B7-54D7-4045-84B7-B09547C06AB8}" srcOrd="1" destOrd="0" parTransId="{EEAA55DB-7212-4D0D-8812-053FF7E76CBB}" sibTransId="{630BE7BE-D2A0-4D16-A62A-24E5A384F19E}"/>
    <dgm:cxn modelId="{CA9E6096-1EE3-440A-826D-BFF82DE19484}" type="presOf" srcId="{9C93E976-8E90-43A9-AC8F-0F86AE278C73}" destId="{D3B3C7EE-9334-4F06-BD49-17189D056A20}" srcOrd="1" destOrd="0" presId="urn:microsoft.com/office/officeart/2005/8/layout/cycle7"/>
    <dgm:cxn modelId="{38B67180-E82D-49B0-A97C-11AC98B06DF6}" type="presOf" srcId="{EC877CD1-0A83-4F50-A033-6DAC466F4058}" destId="{E10AF7ED-F2C6-4120-8FA5-39073C61560F}" srcOrd="0" destOrd="0" presId="urn:microsoft.com/office/officeart/2005/8/layout/cycle7"/>
    <dgm:cxn modelId="{E00F989A-5218-47E9-928C-2ECB39FCB054}" type="presOf" srcId="{9C93E976-8E90-43A9-AC8F-0F86AE278C73}" destId="{C983AB78-B8F2-4ADA-BA2D-0BE6A413B0FD}" srcOrd="0" destOrd="0" presId="urn:microsoft.com/office/officeart/2005/8/layout/cycle7"/>
    <dgm:cxn modelId="{DDB0AD59-1F26-4BC6-B24C-4C2319E746CD}" type="presOf" srcId="{630BE7BE-D2A0-4D16-A62A-24E5A384F19E}" destId="{3BA4906D-B0F3-49A5-AC1B-A1DCBBBFF99B}" srcOrd="0" destOrd="0" presId="urn:microsoft.com/office/officeart/2005/8/layout/cycle7"/>
    <dgm:cxn modelId="{A1FB0B93-F082-4E53-B9D0-D045FB919375}" type="presOf" srcId="{60BC91BF-1E6E-4F81-A997-2847ACAB2100}" destId="{58DFAE5E-E734-4253-B141-C0E8416CB5ED}" srcOrd="0" destOrd="0" presId="urn:microsoft.com/office/officeart/2005/8/layout/cycle7"/>
    <dgm:cxn modelId="{8BD75F6F-DA9B-491E-8C30-AC185E7B78FC}" srcId="{BD7194F8-F69C-4A31-A4BF-354CC8F6ADE7}" destId="{EC877CD1-0A83-4F50-A033-6DAC466F4058}" srcOrd="0" destOrd="0" parTransId="{3EA82F85-EC4B-4E70-91B6-4A3A9B06E879}" sibTransId="{60BC91BF-1E6E-4F81-A997-2847ACAB2100}"/>
    <dgm:cxn modelId="{5583641E-E9EB-4987-8BB9-BB3DA9DE323D}" type="presOf" srcId="{26D10026-E010-451B-8C93-713CE5D6A04F}" destId="{A2A224B6-951B-4224-A0B1-AD40686CC208}" srcOrd="0" destOrd="0" presId="urn:microsoft.com/office/officeart/2005/8/layout/cycle7"/>
    <dgm:cxn modelId="{CA20FFD4-3CB2-416A-A221-DD869A8546DD}" type="presOf" srcId="{BD7194F8-F69C-4A31-A4BF-354CC8F6ADE7}" destId="{C9F6671E-58B3-48E9-9549-FAD13E4AE483}" srcOrd="0" destOrd="0" presId="urn:microsoft.com/office/officeart/2005/8/layout/cycle7"/>
    <dgm:cxn modelId="{F60EF6E9-025A-4FA3-BD4E-8CDD26F4B9D3}" type="presOf" srcId="{7D0E68B7-54D7-4045-84B7-B09547C06AB8}" destId="{E7E4F00B-527D-4957-AB9E-8899674DD398}" srcOrd="0" destOrd="0" presId="urn:microsoft.com/office/officeart/2005/8/layout/cycle7"/>
    <dgm:cxn modelId="{36D8BE66-E042-4743-87C7-1D04D6667D8F}" srcId="{BD7194F8-F69C-4A31-A4BF-354CC8F6ADE7}" destId="{26D10026-E010-451B-8C93-713CE5D6A04F}" srcOrd="2" destOrd="0" parTransId="{0D252C7F-8AAF-4993-8AB1-A9110CACF7B8}" sibTransId="{9C93E976-8E90-43A9-AC8F-0F86AE278C73}"/>
    <dgm:cxn modelId="{5DDC32A1-A6E9-49B8-A5A4-43704A2A39C2}" type="presOf" srcId="{630BE7BE-D2A0-4D16-A62A-24E5A384F19E}" destId="{1DB978DB-03CE-40E7-8510-1DD89BE48402}" srcOrd="1" destOrd="0" presId="urn:microsoft.com/office/officeart/2005/8/layout/cycle7"/>
    <dgm:cxn modelId="{2B5239F3-EA0E-4847-9298-A8E02BCB1A2C}" srcId="{7D0E68B7-54D7-4045-84B7-B09547C06AB8}" destId="{5E50724C-D7F1-46DB-B40E-2762BAB08915}" srcOrd="0" destOrd="0" parTransId="{44F0D790-6A28-4E55-9223-855EFA177DE7}" sibTransId="{3C3E08DD-A504-48E8-8C55-95EDAB9FC0EB}"/>
    <dgm:cxn modelId="{D6A262B6-9A5E-4845-B6D1-0540504B12F7}" type="presOf" srcId="{5E50724C-D7F1-46DB-B40E-2762BAB08915}" destId="{E7E4F00B-527D-4957-AB9E-8899674DD398}" srcOrd="0" destOrd="1" presId="urn:microsoft.com/office/officeart/2005/8/layout/cycle7"/>
    <dgm:cxn modelId="{7CD3F5E9-AAFD-4A88-9955-26B238EBCCCC}" type="presParOf" srcId="{C9F6671E-58B3-48E9-9549-FAD13E4AE483}" destId="{E10AF7ED-F2C6-4120-8FA5-39073C61560F}" srcOrd="0" destOrd="0" presId="urn:microsoft.com/office/officeart/2005/8/layout/cycle7"/>
    <dgm:cxn modelId="{0168C19E-153E-43B1-9612-CD1F9387B124}" type="presParOf" srcId="{C9F6671E-58B3-48E9-9549-FAD13E4AE483}" destId="{58DFAE5E-E734-4253-B141-C0E8416CB5ED}" srcOrd="1" destOrd="0" presId="urn:microsoft.com/office/officeart/2005/8/layout/cycle7"/>
    <dgm:cxn modelId="{1DCFED0F-F6DC-439D-91B8-303909F7B5CE}" type="presParOf" srcId="{58DFAE5E-E734-4253-B141-C0E8416CB5ED}" destId="{C67BFE7D-7764-42AD-8D6F-1A146AEACE68}" srcOrd="0" destOrd="0" presId="urn:microsoft.com/office/officeart/2005/8/layout/cycle7"/>
    <dgm:cxn modelId="{E4FB7CB5-16FC-43AA-9736-06FB2FA6CAF5}" type="presParOf" srcId="{C9F6671E-58B3-48E9-9549-FAD13E4AE483}" destId="{E7E4F00B-527D-4957-AB9E-8899674DD398}" srcOrd="2" destOrd="0" presId="urn:microsoft.com/office/officeart/2005/8/layout/cycle7"/>
    <dgm:cxn modelId="{BDCC0222-58BC-483A-911C-3EE7E6263CBE}" type="presParOf" srcId="{C9F6671E-58B3-48E9-9549-FAD13E4AE483}" destId="{3BA4906D-B0F3-49A5-AC1B-A1DCBBBFF99B}" srcOrd="3" destOrd="0" presId="urn:microsoft.com/office/officeart/2005/8/layout/cycle7"/>
    <dgm:cxn modelId="{7A2BD06E-CDA9-4ED9-B31A-FBCEFD139731}" type="presParOf" srcId="{3BA4906D-B0F3-49A5-AC1B-A1DCBBBFF99B}" destId="{1DB978DB-03CE-40E7-8510-1DD89BE48402}" srcOrd="0" destOrd="0" presId="urn:microsoft.com/office/officeart/2005/8/layout/cycle7"/>
    <dgm:cxn modelId="{6EB38D02-EE2D-4C15-A7E6-3563D11BAD31}" type="presParOf" srcId="{C9F6671E-58B3-48E9-9549-FAD13E4AE483}" destId="{A2A224B6-951B-4224-A0B1-AD40686CC208}" srcOrd="4" destOrd="0" presId="urn:microsoft.com/office/officeart/2005/8/layout/cycle7"/>
    <dgm:cxn modelId="{4AB05D47-03D5-431C-B5DD-9906950CDAFB}" type="presParOf" srcId="{C9F6671E-58B3-48E9-9549-FAD13E4AE483}" destId="{C983AB78-B8F2-4ADA-BA2D-0BE6A413B0FD}" srcOrd="5" destOrd="0" presId="urn:microsoft.com/office/officeart/2005/8/layout/cycle7"/>
    <dgm:cxn modelId="{3B05DE3D-6E23-4FBA-A13B-0AA7CEE584CE}" type="presParOf" srcId="{C983AB78-B8F2-4ADA-BA2D-0BE6A413B0FD}" destId="{D3B3C7EE-9334-4F06-BD49-17189D056A2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0B76719-B8DF-40CE-B5A4-9ACCDBE25E17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PE"/>
        </a:p>
      </dgm:t>
    </dgm:pt>
    <dgm:pt modelId="{DF3970DD-240A-461A-BEEC-4F22D9E08B27}">
      <dgm:prSet phldrT="[Texto]" custT="1"/>
      <dgm:spPr/>
      <dgm:t>
        <a:bodyPr/>
        <a:lstStyle/>
        <a:p>
          <a:r>
            <a:rPr lang="es-PE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Condiciones del </a:t>
          </a:r>
          <a:r>
            <a:rPr lang="es-PE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postor GANADOR</a:t>
          </a:r>
          <a:endParaRPr lang="es-PE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5952C1-0836-420C-80A6-61F33B122F46}" type="parTrans" cxnId="{E47A6971-8738-4F60-895F-89A91D666D4F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26EFE1-320B-4A40-AB21-179D856A0E3E}" type="sibTrans" cxnId="{E47A6971-8738-4F60-895F-89A91D666D4F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DC2186-92E8-4CD2-9FB4-928CC6AFB8D4}">
      <dgm:prSet phldrT="[Texto]" custT="1"/>
      <dgm:spPr/>
      <dgm:t>
        <a:bodyPr/>
        <a:lstStyle/>
        <a:p>
          <a:r>
            <a:rPr lang="es-PE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RNP vigente</a:t>
          </a:r>
        </a:p>
      </dgm:t>
    </dgm:pt>
    <dgm:pt modelId="{17C3AB63-2DCD-46AA-AA32-646AED091415}" type="parTrans" cxnId="{0E0A1925-E484-41EE-93E0-0EBA0B0B8FAE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1A8DCC-E48D-499B-9442-FBE35562D82D}" type="sibTrans" cxnId="{0E0A1925-E484-41EE-93E0-0EBA0B0B8FAE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20A407-9922-47F9-89F6-5B5698AD83B2}">
      <dgm:prSet phldrT="[Texto]" custT="1"/>
      <dgm:spPr/>
      <dgm:t>
        <a:bodyPr/>
        <a:lstStyle/>
        <a:p>
          <a:r>
            <a:rPr lang="es-PE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No impedido</a:t>
          </a:r>
        </a:p>
      </dgm:t>
    </dgm:pt>
    <dgm:pt modelId="{2AA5FB83-611A-4E96-8CCF-EC798A41B849}" type="parTrans" cxnId="{590CD0A9-E17E-4D50-B462-641A90A20B4E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320624-0737-4C9A-A35C-4509B8ECC833}" type="sibTrans" cxnId="{590CD0A9-E17E-4D50-B462-641A90A20B4E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5B0B9A-9967-49A9-88AD-8ABBC58EB0E9}">
      <dgm:prSet phldrT="[Texto]" custT="1"/>
      <dgm:spPr/>
      <dgm:t>
        <a:bodyPr/>
        <a:lstStyle/>
        <a:p>
          <a:r>
            <a:rPr lang="es-PE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No inhabilitado</a:t>
          </a:r>
        </a:p>
      </dgm:t>
    </dgm:pt>
    <dgm:pt modelId="{4B784245-690D-4D9F-908B-B737D810A069}" type="parTrans" cxnId="{B2BC34B7-B562-4BE3-806B-A610DBA428C5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DB3ABA-5BCA-4DF4-AFF6-08DCDFFDB4D6}" type="sibTrans" cxnId="{B2BC34B7-B562-4BE3-806B-A610DBA428C5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830472-7609-491F-A027-3A06FF08BADA}">
      <dgm:prSet phldrT="[Texto]" custT="1"/>
      <dgm:spPr/>
      <dgm:t>
        <a:bodyPr/>
        <a:lstStyle/>
        <a:p>
          <a:r>
            <a:rPr lang="es-PE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CLC suficiente: obras</a:t>
          </a:r>
        </a:p>
      </dgm:t>
    </dgm:pt>
    <dgm:pt modelId="{8BDFA5E9-5DB0-4B32-932F-21859F231745}" type="parTrans" cxnId="{41EB1415-AAD1-4BA7-8E18-C93F48CB2BBC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ECC140-6764-41CB-8A69-21525FF93A1F}" type="sibTrans" cxnId="{41EB1415-AAD1-4BA7-8E18-C93F48CB2BBC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9CE3E7-D442-4BB8-ADA0-9819E8868B17}">
      <dgm:prSet phldrT="[Texto]" custT="1"/>
      <dgm:spPr/>
      <dgm:t>
        <a:bodyPr/>
        <a:lstStyle/>
        <a:p>
          <a:r>
            <a:rPr lang="es-PE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Especialidad: consultoría de obras</a:t>
          </a:r>
        </a:p>
      </dgm:t>
    </dgm:pt>
    <dgm:pt modelId="{D26DCDF5-F9F1-4DC1-A540-851D663F1B79}" type="parTrans" cxnId="{1CC58E78-8920-4172-84B4-5368B6052B59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AE7DED-3899-4102-BEBA-0E964BE67C42}" type="sibTrans" cxnId="{1CC58E78-8920-4172-84B4-5368B6052B59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A71CDD-95DC-4A85-9D37-C895CD39C916}">
      <dgm:prSet custT="1"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AE8C3E-E1B3-4CAA-9D98-6965A5AE00FE}" type="parTrans" cxnId="{4D15E22D-6045-450B-846D-5F872FA9C3D7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E756B5-7EF6-43BB-A5D6-5671EF037323}" type="sibTrans" cxnId="{4D15E22D-6045-450B-846D-5F872FA9C3D7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A4ECB4-208E-4F0A-82C0-88FA9128D53C}">
      <dgm:prSet custT="1"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5AA574-9BF9-41CD-9695-854FD4873610}" type="parTrans" cxnId="{03213684-80CF-47EC-A28A-D5C0AD59CB07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F2E446-E36F-43EE-A21B-2C9472D9B150}" type="sibTrans" cxnId="{03213684-80CF-47EC-A28A-D5C0AD59CB07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1B43B9-A908-43A9-B307-0C264922C1DA}">
      <dgm:prSet custT="1"/>
      <dgm:spPr/>
      <dgm:t>
        <a:bodyPr/>
        <a:lstStyle/>
        <a:p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46FCDB-CFF1-4A8A-AF38-8E906CAB54C2}" type="parTrans" cxnId="{DF664830-7F09-4007-A354-06B59AEA940B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A1D4DC-B92A-4621-880A-69522BE711B8}" type="sibTrans" cxnId="{DF664830-7F09-4007-A354-06B59AEA940B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197220-37E7-4BB6-B8BE-29206C4DB7EB}">
      <dgm:prSet custT="1"/>
      <dgm:spPr/>
      <dgm:t>
        <a:bodyPr/>
        <a:lstStyle/>
        <a:p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538AB1-331B-4036-9641-27DB4E0F06C6}" type="parTrans" cxnId="{2FA546E2-EDD3-421C-BD26-DBB573213491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E0F03A-862D-4F4D-BA35-F2670727EA13}" type="sibTrans" cxnId="{2FA546E2-EDD3-421C-BD26-DBB573213491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1CC43C-219A-4A54-9A6C-B6975E62008A}">
      <dgm:prSet phldrT="[Texto]" custT="1"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4A6266-EF7E-4766-955F-A8A439374CDF}" type="parTrans" cxnId="{FB43000B-4829-444B-9A0F-909187EDD45B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63805B-E95F-42C0-8F19-D0B1AA4A5F4B}" type="sibTrans" cxnId="{FB43000B-4829-444B-9A0F-909187EDD45B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80A7CD-4CB3-4B1D-8E25-A6BEFCC48D27}">
      <dgm:prSet custT="1"/>
      <dgm:spPr/>
      <dgm:t>
        <a:bodyPr/>
        <a:lstStyle/>
        <a:p>
          <a:r>
            <a:rPr lang="es-PE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Garantías, salvo casos de excepción.</a:t>
          </a:r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52EA38-B9B9-46FF-AF3D-3C60BDB20AD2}" type="parTrans" cxnId="{1FAF37CF-30EA-466A-A71D-3FDF8568572A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9BCCA-6EED-496C-A386-00B094BCE9E1}" type="sibTrans" cxnId="{1FAF37CF-30EA-466A-A71D-3FDF8568572A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53A982-9792-4FC6-ABDA-2B156B1FE924}">
      <dgm:prSet custT="1"/>
      <dgm:spPr/>
      <dgm:t>
        <a:bodyPr/>
        <a:lstStyle/>
        <a:p>
          <a:r>
            <a:rPr lang="es-PE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Contrato de consorcio con firma legalizada, de ser el caso.</a:t>
          </a:r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F2E3F7-71DA-457B-BAF4-75440543C34F}" type="parTrans" cxnId="{F5E933B2-E128-401E-BB1B-C7651976DB42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E405C3-F319-46D2-8186-55C915F9AEB9}" type="sibTrans" cxnId="{F5E933B2-E128-401E-BB1B-C7651976DB42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951697-1A56-4581-BFDB-1B617CE61517}">
      <dgm:prSet custT="1"/>
      <dgm:spPr/>
      <dgm:t>
        <a:bodyPr/>
        <a:lstStyle/>
        <a:p>
          <a:r>
            <a:rPr lang="es-PE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Código de cuenta interbancaria (CCI).</a:t>
          </a:r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5139B0-A400-4380-B96D-1800F17DD6CC}" type="parTrans" cxnId="{C402544C-7080-40FF-8F86-98A231E0EBF6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2473B3-681E-47DC-89FB-A72414138E97}" type="sibTrans" cxnId="{C402544C-7080-40FF-8F86-98A231E0EBF6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74C22A-1484-4575-901F-A135A11B25BC}">
      <dgm:prSet custT="1"/>
      <dgm:spPr/>
      <dgm:t>
        <a:bodyPr/>
        <a:lstStyle/>
        <a:p>
          <a:r>
            <a:rPr lang="es-PE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Documento que acredite que cuenta con facultades para perfeccionar el contrato, cuando corresponda.</a:t>
          </a:r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9AAF5A-E850-4077-864A-4CD82834AAB9}" type="parTrans" cxnId="{CF33E092-39FD-486C-88C7-AAE6512DA850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E8A1A4-95F8-4513-9722-CD92B859720B}" type="sibTrans" cxnId="{CF33E092-39FD-486C-88C7-AAE6512DA850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569852-D1A6-4A74-B880-5C5632850B8D}">
      <dgm:prSet custT="1"/>
      <dgm:spPr/>
      <dgm:t>
        <a:bodyPr/>
        <a:lstStyle/>
        <a:p>
          <a:r>
            <a:rPr lang="es-PE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Además de los previstos en los documentos del procedimiento:</a:t>
          </a:r>
          <a:endParaRPr lang="es-PE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D2798A-CE09-464F-B1D4-DD594B3B40FA}" type="parTrans" cxnId="{61633F25-94DE-429C-874F-A23E9640679E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5F3687-411C-4B8F-9A2B-D1D600024398}" type="sibTrans" cxnId="{61633F25-94DE-429C-874F-A23E9640679E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FFE094-60F8-45FB-8BF1-11D7A03A74C6}">
      <dgm:prSet custT="1"/>
      <dgm:spPr/>
      <dgm:t>
        <a:bodyPr/>
        <a:lstStyle/>
        <a:p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5A0F9F-0F1B-4266-A1B3-F390C0DD0457}" type="parTrans" cxnId="{68233449-EB12-4D63-A945-AE0E3E126BD3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836AFB-2C91-47D6-BB75-D389CA0EC8AE}" type="sibTrans" cxnId="{68233449-EB12-4D63-A945-AE0E3E126BD3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DF8BD9-62E9-491F-AD93-90B21C12FDF6}">
      <dgm:prSet custT="1"/>
      <dgm:spPr/>
      <dgm:t>
        <a:bodyPr/>
        <a:lstStyle/>
        <a:p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E70B8A-50E5-4270-87D3-3C5C870D2968}" type="parTrans" cxnId="{0104F954-7334-418E-A15A-A03E21D54526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CD5912-67B1-49EC-B924-C346EA641115}" type="sibTrans" cxnId="{0104F954-7334-418E-A15A-A03E21D54526}">
      <dgm:prSet/>
      <dgm:spPr/>
      <dgm:t>
        <a:bodyPr/>
        <a:lstStyle/>
        <a:p>
          <a:endParaRPr lang="es-PE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FBB911-1EE4-4C27-B67B-C00A40FAFEA2}">
      <dgm:prSet custT="1"/>
      <dgm:spPr/>
      <dgm:t>
        <a:bodyPr/>
        <a:lstStyle/>
        <a:p>
          <a:endParaRPr lang="es-PE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CB204A-3E8E-4726-A0A3-F30C73A6991D}" type="parTrans" cxnId="{D1AE079D-B65F-42AA-A511-3015AB3AAD58}">
      <dgm:prSet/>
      <dgm:spPr/>
      <dgm:t>
        <a:bodyPr/>
        <a:lstStyle/>
        <a:p>
          <a:endParaRPr lang="es-PE"/>
        </a:p>
      </dgm:t>
    </dgm:pt>
    <dgm:pt modelId="{A703D50F-3773-4403-9D2B-A63AC285E5FB}" type="sibTrans" cxnId="{D1AE079D-B65F-42AA-A511-3015AB3AAD58}">
      <dgm:prSet/>
      <dgm:spPr/>
      <dgm:t>
        <a:bodyPr/>
        <a:lstStyle/>
        <a:p>
          <a:endParaRPr lang="es-PE"/>
        </a:p>
      </dgm:t>
    </dgm:pt>
    <dgm:pt modelId="{6DD0901A-38E1-4F2A-BB2E-BA6297BC2663}" type="pres">
      <dgm:prSet presAssocID="{30B76719-B8DF-40CE-B5A4-9ACCDBE25E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73ACA6A0-CFE1-45C1-A452-2C12BFFEA81A}" type="pres">
      <dgm:prSet presAssocID="{DF3970DD-240A-461A-BEEC-4F22D9E08B27}" presName="linNode" presStyleCnt="0"/>
      <dgm:spPr/>
    </dgm:pt>
    <dgm:pt modelId="{E0D59651-2CC8-488D-85D4-75A6EFC2586D}" type="pres">
      <dgm:prSet presAssocID="{DF3970DD-240A-461A-BEEC-4F22D9E08B2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69DE185-4220-491C-B3BC-5BEC41411ABE}" type="pres">
      <dgm:prSet presAssocID="{DF3970DD-240A-461A-BEEC-4F22D9E08B2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6E8FA30-984E-4123-B3CC-02F0450ACBC1}" type="pres">
      <dgm:prSet presAssocID="{D426EFE1-320B-4A40-AB21-179D856A0E3E}" presName="sp" presStyleCnt="0"/>
      <dgm:spPr/>
    </dgm:pt>
    <dgm:pt modelId="{F92E52D7-C698-4BAF-9B99-447236EF450A}" type="pres">
      <dgm:prSet presAssocID="{CC569852-D1A6-4A74-B880-5C5632850B8D}" presName="linNode" presStyleCnt="0"/>
      <dgm:spPr/>
    </dgm:pt>
    <dgm:pt modelId="{1C73AB32-2918-4DB6-9736-E05B3922002A}" type="pres">
      <dgm:prSet presAssocID="{CC569852-D1A6-4A74-B880-5C5632850B8D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FDC3E7A-3564-4AAE-9CFB-A41CF21E3E32}" type="pres">
      <dgm:prSet presAssocID="{CC569852-D1A6-4A74-B880-5C5632850B8D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F53573D4-B396-401F-A542-ABE35CE50ADB}" type="presOf" srcId="{30B76719-B8DF-40CE-B5A4-9ACCDBE25E17}" destId="{6DD0901A-38E1-4F2A-BB2E-BA6297BC2663}" srcOrd="0" destOrd="0" presId="urn:microsoft.com/office/officeart/2005/8/layout/vList5"/>
    <dgm:cxn modelId="{FB43000B-4829-444B-9A0F-909187EDD45B}" srcId="{CC569852-D1A6-4A74-B880-5C5632850B8D}" destId="{FE1CC43C-219A-4A54-9A6C-B6975E62008A}" srcOrd="0" destOrd="0" parTransId="{934A6266-EF7E-4766-955F-A8A439374CDF}" sibTransId="{0863805B-E95F-42C0-8F19-D0B1AA4A5F4B}"/>
    <dgm:cxn modelId="{61633F25-94DE-429C-874F-A23E9640679E}" srcId="{30B76719-B8DF-40CE-B5A4-9ACCDBE25E17}" destId="{CC569852-D1A6-4A74-B880-5C5632850B8D}" srcOrd="1" destOrd="0" parTransId="{8CD2798A-CE09-464F-B1D4-DD594B3B40FA}" sibTransId="{E85F3687-411C-4B8F-9A2B-D1D600024398}"/>
    <dgm:cxn modelId="{44C6B453-6B0B-4725-B7C7-5B853464D05F}" type="presOf" srcId="{4B830472-7609-491F-A027-3A06FF08BADA}" destId="{069DE185-4220-491C-B3BC-5BEC41411ABE}" srcOrd="0" destOrd="3" presId="urn:microsoft.com/office/officeart/2005/8/layout/vList5"/>
    <dgm:cxn modelId="{C402544C-7080-40FF-8F86-98A231E0EBF6}" srcId="{CC569852-D1A6-4A74-B880-5C5632850B8D}" destId="{52951697-1A56-4581-BFDB-1B617CE61517}" srcOrd="6" destOrd="0" parTransId="{B65139B0-A400-4380-B96D-1800F17DD6CC}" sibTransId="{FE2473B3-681E-47DC-89FB-A72414138E97}"/>
    <dgm:cxn modelId="{3AE7691F-224C-4595-B147-07691F4D32E0}" type="presOf" srcId="{40DF8BD9-62E9-491F-AD93-90B21C12FDF6}" destId="{0FDC3E7A-3564-4AAE-9CFB-A41CF21E3E32}" srcOrd="0" destOrd="2" presId="urn:microsoft.com/office/officeart/2005/8/layout/vList5"/>
    <dgm:cxn modelId="{66F54532-8230-4517-83FD-692CBCAB1DCD}" type="presOf" srcId="{E2A4ECB4-208E-4F0A-82C0-88FA9128D53C}" destId="{0FDC3E7A-3564-4AAE-9CFB-A41CF21E3E32}" srcOrd="0" destOrd="9" presId="urn:microsoft.com/office/officeart/2005/8/layout/vList5"/>
    <dgm:cxn modelId="{2A790CFD-F092-4CF9-A177-580BA57E75E9}" type="presOf" srcId="{CC569852-D1A6-4A74-B880-5C5632850B8D}" destId="{1C73AB32-2918-4DB6-9736-E05B3922002A}" srcOrd="0" destOrd="0" presId="urn:microsoft.com/office/officeart/2005/8/layout/vList5"/>
    <dgm:cxn modelId="{4D15E22D-6045-450B-846D-5F872FA9C3D7}" srcId="{CC569852-D1A6-4A74-B880-5C5632850B8D}" destId="{42A71CDD-95DC-4A85-9D37-C895CD39C916}" srcOrd="8" destOrd="0" parTransId="{28AE8C3E-E1B3-4CAA-9D98-6965A5AE00FE}" sibTransId="{94E756B5-7EF6-43BB-A5D6-5671EF037323}"/>
    <dgm:cxn modelId="{F27EE2AC-7E9A-4953-90E9-B2E471175F0E}" type="presOf" srcId="{351B43B9-A908-43A9-B307-0C264922C1DA}" destId="{0FDC3E7A-3564-4AAE-9CFB-A41CF21E3E32}" srcOrd="0" destOrd="10" presId="urn:microsoft.com/office/officeart/2005/8/layout/vList5"/>
    <dgm:cxn modelId="{4C7515FD-E305-4D23-8D34-9E099BB99FE3}" type="presOf" srcId="{AD53A982-9792-4FC6-ABDA-2B156B1FE924}" destId="{0FDC3E7A-3564-4AAE-9CFB-A41CF21E3E32}" srcOrd="0" destOrd="5" presId="urn:microsoft.com/office/officeart/2005/8/layout/vList5"/>
    <dgm:cxn modelId="{F5E933B2-E128-401E-BB1B-C7651976DB42}" srcId="{CC569852-D1A6-4A74-B880-5C5632850B8D}" destId="{AD53A982-9792-4FC6-ABDA-2B156B1FE924}" srcOrd="5" destOrd="0" parTransId="{EFF2E3F7-71DA-457B-BAF4-75440543C34F}" sibTransId="{C3E405C3-F319-46D2-8186-55C915F9AEB9}"/>
    <dgm:cxn modelId="{03213684-80CF-47EC-A28A-D5C0AD59CB07}" srcId="{CC569852-D1A6-4A74-B880-5C5632850B8D}" destId="{E2A4ECB4-208E-4F0A-82C0-88FA9128D53C}" srcOrd="9" destOrd="0" parTransId="{725AA574-9BF9-41CD-9695-854FD4873610}" sibTransId="{CAF2E446-E36F-43EE-A21B-2C9472D9B150}"/>
    <dgm:cxn modelId="{B2BC34B7-B562-4BE3-806B-A610DBA428C5}" srcId="{DF3970DD-240A-461A-BEEC-4F22D9E08B27}" destId="{245B0B9A-9967-49A9-88AD-8ABBC58EB0E9}" srcOrd="2" destOrd="0" parTransId="{4B784245-690D-4D9F-908B-B737D810A069}" sibTransId="{11DB3ABA-5BCA-4DF4-AFF6-08DCDFFDB4D6}"/>
    <dgm:cxn modelId="{41EB1415-AAD1-4BA7-8E18-C93F48CB2BBC}" srcId="{DF3970DD-240A-461A-BEEC-4F22D9E08B27}" destId="{4B830472-7609-491F-A027-3A06FF08BADA}" srcOrd="3" destOrd="0" parTransId="{8BDFA5E9-5DB0-4B32-932F-21859F231745}" sibTransId="{E6ECC140-6764-41CB-8A69-21525FF93A1F}"/>
    <dgm:cxn modelId="{01338F88-0EC8-4536-B540-941C33718278}" type="presOf" srcId="{98197220-37E7-4BB6-B8BE-29206C4DB7EB}" destId="{0FDC3E7A-3564-4AAE-9CFB-A41CF21E3E32}" srcOrd="0" destOrd="11" presId="urn:microsoft.com/office/officeart/2005/8/layout/vList5"/>
    <dgm:cxn modelId="{0E0A1925-E484-41EE-93E0-0EBA0B0B8FAE}" srcId="{DF3970DD-240A-461A-BEEC-4F22D9E08B27}" destId="{D9DC2186-92E8-4CD2-9FB4-928CC6AFB8D4}" srcOrd="0" destOrd="0" parTransId="{17C3AB63-2DCD-46AA-AA32-646AED091415}" sibTransId="{791A8DCC-E48D-499B-9442-FBE35562D82D}"/>
    <dgm:cxn modelId="{D1AE079D-B65F-42AA-A511-3015AB3AAD58}" srcId="{CC569852-D1A6-4A74-B880-5C5632850B8D}" destId="{60FBB911-1EE4-4C27-B67B-C00A40FAFEA2}" srcOrd="3" destOrd="0" parTransId="{DFCB204A-3E8E-4726-A0A3-F30C73A6991D}" sibTransId="{A703D50F-3773-4403-9D2B-A63AC285E5FB}"/>
    <dgm:cxn modelId="{590CD0A9-E17E-4D50-B462-641A90A20B4E}" srcId="{DF3970DD-240A-461A-BEEC-4F22D9E08B27}" destId="{6320A407-9922-47F9-89F6-5B5698AD83B2}" srcOrd="1" destOrd="0" parTransId="{2AA5FB83-611A-4E96-8CCF-EC798A41B849}" sibTransId="{A1320624-0737-4C9A-A35C-4509B8ECC833}"/>
    <dgm:cxn modelId="{E47A6971-8738-4F60-895F-89A91D666D4F}" srcId="{30B76719-B8DF-40CE-B5A4-9ACCDBE25E17}" destId="{DF3970DD-240A-461A-BEEC-4F22D9E08B27}" srcOrd="0" destOrd="0" parTransId="{CD5952C1-0836-420C-80A6-61F33B122F46}" sibTransId="{D426EFE1-320B-4A40-AB21-179D856A0E3E}"/>
    <dgm:cxn modelId="{C27870E6-C8C2-4AAB-8C0B-40E34DEDDC66}" type="presOf" srcId="{F480A7CD-4CB3-4B1D-8E25-A6BEFCC48D27}" destId="{0FDC3E7A-3564-4AAE-9CFB-A41CF21E3E32}" srcOrd="0" destOrd="4" presId="urn:microsoft.com/office/officeart/2005/8/layout/vList5"/>
    <dgm:cxn modelId="{0FB288B1-5D6F-42EF-9AEA-FE3F3A91395F}" type="presOf" srcId="{ECFFE094-60F8-45FB-8BF1-11D7A03A74C6}" destId="{0FDC3E7A-3564-4AAE-9CFB-A41CF21E3E32}" srcOrd="0" destOrd="1" presId="urn:microsoft.com/office/officeart/2005/8/layout/vList5"/>
    <dgm:cxn modelId="{28DD606A-5CB3-4A29-8DE1-C45EC5A548B8}" type="presOf" srcId="{6320A407-9922-47F9-89F6-5B5698AD83B2}" destId="{069DE185-4220-491C-B3BC-5BEC41411ABE}" srcOrd="0" destOrd="1" presId="urn:microsoft.com/office/officeart/2005/8/layout/vList5"/>
    <dgm:cxn modelId="{B2D79ACE-6861-4EE0-A10B-CD3FD066B91C}" type="presOf" srcId="{FE1CC43C-219A-4A54-9A6C-B6975E62008A}" destId="{0FDC3E7A-3564-4AAE-9CFB-A41CF21E3E32}" srcOrd="0" destOrd="0" presId="urn:microsoft.com/office/officeart/2005/8/layout/vList5"/>
    <dgm:cxn modelId="{B6F7BDDC-EE51-4E07-A2DF-0199C9B02794}" type="presOf" srcId="{DF3970DD-240A-461A-BEEC-4F22D9E08B27}" destId="{E0D59651-2CC8-488D-85D4-75A6EFC2586D}" srcOrd="0" destOrd="0" presId="urn:microsoft.com/office/officeart/2005/8/layout/vList5"/>
    <dgm:cxn modelId="{9C3A1B69-5A7B-49B8-A7E4-AB296CAFC97E}" type="presOf" srcId="{60FBB911-1EE4-4C27-B67B-C00A40FAFEA2}" destId="{0FDC3E7A-3564-4AAE-9CFB-A41CF21E3E32}" srcOrd="0" destOrd="3" presId="urn:microsoft.com/office/officeart/2005/8/layout/vList5"/>
    <dgm:cxn modelId="{CA65386C-C290-430F-88BA-A40AAF8B066F}" type="presOf" srcId="{D9DC2186-92E8-4CD2-9FB4-928CC6AFB8D4}" destId="{069DE185-4220-491C-B3BC-5BEC41411ABE}" srcOrd="0" destOrd="0" presId="urn:microsoft.com/office/officeart/2005/8/layout/vList5"/>
    <dgm:cxn modelId="{183B970D-DF76-4284-BEC4-10EF9309D79C}" type="presOf" srcId="{42A71CDD-95DC-4A85-9D37-C895CD39C916}" destId="{0FDC3E7A-3564-4AAE-9CFB-A41CF21E3E32}" srcOrd="0" destOrd="8" presId="urn:microsoft.com/office/officeart/2005/8/layout/vList5"/>
    <dgm:cxn modelId="{DF664830-7F09-4007-A354-06B59AEA940B}" srcId="{CC569852-D1A6-4A74-B880-5C5632850B8D}" destId="{351B43B9-A908-43A9-B307-0C264922C1DA}" srcOrd="10" destOrd="0" parTransId="{A646FCDB-CFF1-4A8A-AF38-8E906CAB54C2}" sibTransId="{52A1D4DC-B92A-4621-880A-69522BE711B8}"/>
    <dgm:cxn modelId="{846384CE-BE62-427C-9C94-0787C3A3251B}" type="presOf" srcId="{AC74C22A-1484-4575-901F-A135A11B25BC}" destId="{0FDC3E7A-3564-4AAE-9CFB-A41CF21E3E32}" srcOrd="0" destOrd="7" presId="urn:microsoft.com/office/officeart/2005/8/layout/vList5"/>
    <dgm:cxn modelId="{30B3F3CF-5386-461A-884F-7FB4CCC89E6B}" type="presOf" srcId="{999CE3E7-D442-4BB8-ADA0-9819E8868B17}" destId="{069DE185-4220-491C-B3BC-5BEC41411ABE}" srcOrd="0" destOrd="4" presId="urn:microsoft.com/office/officeart/2005/8/layout/vList5"/>
    <dgm:cxn modelId="{1CC58E78-8920-4172-84B4-5368B6052B59}" srcId="{DF3970DD-240A-461A-BEEC-4F22D9E08B27}" destId="{999CE3E7-D442-4BB8-ADA0-9819E8868B17}" srcOrd="4" destOrd="0" parTransId="{D26DCDF5-F9F1-4DC1-A540-851D663F1B79}" sibTransId="{37AE7DED-3899-4102-BEBA-0E964BE67C42}"/>
    <dgm:cxn modelId="{7BDB5A76-BAFE-4338-B466-0287983E32DB}" type="presOf" srcId="{245B0B9A-9967-49A9-88AD-8ABBC58EB0E9}" destId="{069DE185-4220-491C-B3BC-5BEC41411ABE}" srcOrd="0" destOrd="2" presId="urn:microsoft.com/office/officeart/2005/8/layout/vList5"/>
    <dgm:cxn modelId="{A6C37D62-DF73-4022-B8FD-DC98D2E58D6F}" type="presOf" srcId="{52951697-1A56-4581-BFDB-1B617CE61517}" destId="{0FDC3E7A-3564-4AAE-9CFB-A41CF21E3E32}" srcOrd="0" destOrd="6" presId="urn:microsoft.com/office/officeart/2005/8/layout/vList5"/>
    <dgm:cxn modelId="{2FA546E2-EDD3-421C-BD26-DBB573213491}" srcId="{CC569852-D1A6-4A74-B880-5C5632850B8D}" destId="{98197220-37E7-4BB6-B8BE-29206C4DB7EB}" srcOrd="11" destOrd="0" parTransId="{CA538AB1-331B-4036-9641-27DB4E0F06C6}" sibTransId="{93E0F03A-862D-4F4D-BA35-F2670727EA13}"/>
    <dgm:cxn modelId="{1FAF37CF-30EA-466A-A71D-3FDF8568572A}" srcId="{CC569852-D1A6-4A74-B880-5C5632850B8D}" destId="{F480A7CD-4CB3-4B1D-8E25-A6BEFCC48D27}" srcOrd="4" destOrd="0" parTransId="{5452EA38-B9B9-46FF-AF3D-3C60BDB20AD2}" sibTransId="{E5F9BCCA-6EED-496C-A386-00B094BCE9E1}"/>
    <dgm:cxn modelId="{68233449-EB12-4D63-A945-AE0E3E126BD3}" srcId="{CC569852-D1A6-4A74-B880-5C5632850B8D}" destId="{ECFFE094-60F8-45FB-8BF1-11D7A03A74C6}" srcOrd="1" destOrd="0" parTransId="{EE5A0F9F-0F1B-4266-A1B3-F390C0DD0457}" sibTransId="{3A836AFB-2C91-47D6-BB75-D389CA0EC8AE}"/>
    <dgm:cxn modelId="{CF33E092-39FD-486C-88C7-AAE6512DA850}" srcId="{CC569852-D1A6-4A74-B880-5C5632850B8D}" destId="{AC74C22A-1484-4575-901F-A135A11B25BC}" srcOrd="7" destOrd="0" parTransId="{009AAF5A-E850-4077-864A-4CD82834AAB9}" sibTransId="{E1E8A1A4-95F8-4513-9722-CD92B859720B}"/>
    <dgm:cxn modelId="{0104F954-7334-418E-A15A-A03E21D54526}" srcId="{CC569852-D1A6-4A74-B880-5C5632850B8D}" destId="{40DF8BD9-62E9-491F-AD93-90B21C12FDF6}" srcOrd="2" destOrd="0" parTransId="{40E70B8A-50E5-4270-87D3-3C5C870D2968}" sibTransId="{AFCD5912-67B1-49EC-B924-C346EA641115}"/>
    <dgm:cxn modelId="{BB48087A-FA79-48BE-9A7B-26140E2D9967}" type="presParOf" srcId="{6DD0901A-38E1-4F2A-BB2E-BA6297BC2663}" destId="{73ACA6A0-CFE1-45C1-A452-2C12BFFEA81A}" srcOrd="0" destOrd="0" presId="urn:microsoft.com/office/officeart/2005/8/layout/vList5"/>
    <dgm:cxn modelId="{98FDE9A2-EA06-4293-A1CF-CF974240AB87}" type="presParOf" srcId="{73ACA6A0-CFE1-45C1-A452-2C12BFFEA81A}" destId="{E0D59651-2CC8-488D-85D4-75A6EFC2586D}" srcOrd="0" destOrd="0" presId="urn:microsoft.com/office/officeart/2005/8/layout/vList5"/>
    <dgm:cxn modelId="{BF757ADA-6BD7-4B80-ABC0-464EEB24575B}" type="presParOf" srcId="{73ACA6A0-CFE1-45C1-A452-2C12BFFEA81A}" destId="{069DE185-4220-491C-B3BC-5BEC41411ABE}" srcOrd="1" destOrd="0" presId="urn:microsoft.com/office/officeart/2005/8/layout/vList5"/>
    <dgm:cxn modelId="{4BE3E9CD-751F-46EE-AB79-2110D5E8AE58}" type="presParOf" srcId="{6DD0901A-38E1-4F2A-BB2E-BA6297BC2663}" destId="{56E8FA30-984E-4123-B3CC-02F0450ACBC1}" srcOrd="1" destOrd="0" presId="urn:microsoft.com/office/officeart/2005/8/layout/vList5"/>
    <dgm:cxn modelId="{708898E4-7856-457F-9133-D33A493A1DD2}" type="presParOf" srcId="{6DD0901A-38E1-4F2A-BB2E-BA6297BC2663}" destId="{F92E52D7-C698-4BAF-9B99-447236EF450A}" srcOrd="2" destOrd="0" presId="urn:microsoft.com/office/officeart/2005/8/layout/vList5"/>
    <dgm:cxn modelId="{004BF510-711B-4CEE-9B8E-B3C9E14E4D03}" type="presParOf" srcId="{F92E52D7-C698-4BAF-9B99-447236EF450A}" destId="{1C73AB32-2918-4DB6-9736-E05B3922002A}" srcOrd="0" destOrd="0" presId="urn:microsoft.com/office/officeart/2005/8/layout/vList5"/>
    <dgm:cxn modelId="{F1B1350B-8599-4CFD-995B-1DA145A04378}" type="presParOf" srcId="{F92E52D7-C698-4BAF-9B99-447236EF450A}" destId="{0FDC3E7A-3564-4AAE-9CFB-A41CF21E3E3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3D7E58-DBBA-4A5E-9D5C-6EED7003CD68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</dgm:pt>
    <dgm:pt modelId="{39980A40-AB62-4817-9E50-C2D0B054EA90}">
      <dgm:prSet phldrT="[Texto]"/>
      <dgm:spPr/>
      <dgm:t>
        <a:bodyPr/>
        <a:lstStyle/>
        <a:p>
          <a:r>
            <a:rPr lang="es-PE" dirty="0"/>
            <a:t>Consentimiento</a:t>
          </a:r>
        </a:p>
      </dgm:t>
    </dgm:pt>
    <dgm:pt modelId="{823A3FC7-FE1A-412B-A46B-405AE6815A4E}" type="parTrans" cxnId="{011DE393-02D9-411F-B2BF-AE51A115CEDF}">
      <dgm:prSet/>
      <dgm:spPr/>
      <dgm:t>
        <a:bodyPr/>
        <a:lstStyle/>
        <a:p>
          <a:endParaRPr lang="es-PE"/>
        </a:p>
      </dgm:t>
    </dgm:pt>
    <dgm:pt modelId="{E4E4051C-188C-4E4C-84F4-993EB00BD6F0}" type="sibTrans" cxnId="{011DE393-02D9-411F-B2BF-AE51A115CEDF}">
      <dgm:prSet/>
      <dgm:spPr/>
      <dgm:t>
        <a:bodyPr/>
        <a:lstStyle/>
        <a:p>
          <a:endParaRPr lang="es-PE"/>
        </a:p>
      </dgm:t>
    </dgm:pt>
    <dgm:pt modelId="{2E74D72D-9DB5-465B-825E-C48ED7C74D7D}">
      <dgm:prSet phldrT="[Texto]"/>
      <dgm:spPr/>
      <dgm:t>
        <a:bodyPr/>
        <a:lstStyle/>
        <a:p>
          <a:r>
            <a:rPr lang="es-PE" dirty="0"/>
            <a:t>Presentación de documentos</a:t>
          </a:r>
        </a:p>
      </dgm:t>
    </dgm:pt>
    <dgm:pt modelId="{1F8782AF-C19D-4285-A1C3-9119CAB43A16}" type="parTrans" cxnId="{13D2E613-6365-45DF-A3AD-C9643F997BFE}">
      <dgm:prSet/>
      <dgm:spPr/>
      <dgm:t>
        <a:bodyPr/>
        <a:lstStyle/>
        <a:p>
          <a:endParaRPr lang="es-PE"/>
        </a:p>
      </dgm:t>
    </dgm:pt>
    <dgm:pt modelId="{A193E6C2-7713-4C9E-9E08-BCBD64833D0B}" type="sibTrans" cxnId="{13D2E613-6365-45DF-A3AD-C9643F997BFE}">
      <dgm:prSet/>
      <dgm:spPr/>
      <dgm:t>
        <a:bodyPr/>
        <a:lstStyle/>
        <a:p>
          <a:endParaRPr lang="es-PE"/>
        </a:p>
      </dgm:t>
    </dgm:pt>
    <dgm:pt modelId="{337FCCF1-A879-4335-9400-A1BA1FE40004}">
      <dgm:prSet phldrT="[Texto]"/>
      <dgm:spPr/>
      <dgm:t>
        <a:bodyPr/>
        <a:lstStyle/>
        <a:p>
          <a:r>
            <a:rPr lang="es-PE" dirty="0"/>
            <a:t>Subsanación</a:t>
          </a:r>
        </a:p>
      </dgm:t>
    </dgm:pt>
    <dgm:pt modelId="{09E1B878-460D-44DB-ACDE-D4A10E2E6B00}" type="parTrans" cxnId="{E77E8837-1B46-4A54-B808-BEAF58A90233}">
      <dgm:prSet/>
      <dgm:spPr/>
      <dgm:t>
        <a:bodyPr/>
        <a:lstStyle/>
        <a:p>
          <a:endParaRPr lang="es-PE"/>
        </a:p>
      </dgm:t>
    </dgm:pt>
    <dgm:pt modelId="{3C8C92A4-C429-4EC1-9C11-9882F8457981}" type="sibTrans" cxnId="{E77E8837-1B46-4A54-B808-BEAF58A90233}">
      <dgm:prSet/>
      <dgm:spPr/>
      <dgm:t>
        <a:bodyPr/>
        <a:lstStyle/>
        <a:p>
          <a:endParaRPr lang="es-PE"/>
        </a:p>
      </dgm:t>
    </dgm:pt>
    <dgm:pt modelId="{0D9E9F53-8B7A-4E16-B25D-C0F8F096C932}">
      <dgm:prSet phldrT="[Texto]"/>
      <dgm:spPr/>
      <dgm:t>
        <a:bodyPr/>
        <a:lstStyle/>
        <a:p>
          <a:r>
            <a:rPr lang="es-PE" dirty="0"/>
            <a:t>8 o 5 días en caso de pluralidad de postores</a:t>
          </a:r>
        </a:p>
      </dgm:t>
    </dgm:pt>
    <dgm:pt modelId="{D67E74AE-D4A8-4EA8-A0E4-6F9FD7C4CEF5}" type="parTrans" cxnId="{9C7D048B-D9C2-4EDE-9811-7ED28B17A552}">
      <dgm:prSet/>
      <dgm:spPr/>
      <dgm:t>
        <a:bodyPr/>
        <a:lstStyle/>
        <a:p>
          <a:endParaRPr lang="es-PE"/>
        </a:p>
      </dgm:t>
    </dgm:pt>
    <dgm:pt modelId="{4D73E850-87ED-4E14-AEF3-FC3F85DF6CD6}" type="sibTrans" cxnId="{9C7D048B-D9C2-4EDE-9811-7ED28B17A552}">
      <dgm:prSet/>
      <dgm:spPr/>
      <dgm:t>
        <a:bodyPr/>
        <a:lstStyle/>
        <a:p>
          <a:endParaRPr lang="es-PE"/>
        </a:p>
      </dgm:t>
    </dgm:pt>
    <dgm:pt modelId="{EC62CBFD-A0DB-4C19-BD1C-3309F615D3F9}">
      <dgm:prSet phldrT="[Texto]"/>
      <dgm:spPr/>
      <dgm:t>
        <a:bodyPr/>
        <a:lstStyle/>
        <a:p>
          <a:r>
            <a:rPr lang="es-PE" dirty="0"/>
            <a:t>Día de notificación de BP en caso de postor único</a:t>
          </a:r>
        </a:p>
      </dgm:t>
    </dgm:pt>
    <dgm:pt modelId="{3F4C64F3-EA8F-4573-9A64-B3351A742CD1}" type="parTrans" cxnId="{FE9BB41F-B4E5-4F50-9019-DB21DBC57593}">
      <dgm:prSet/>
      <dgm:spPr/>
      <dgm:t>
        <a:bodyPr/>
        <a:lstStyle/>
        <a:p>
          <a:endParaRPr lang="es-PE"/>
        </a:p>
      </dgm:t>
    </dgm:pt>
    <dgm:pt modelId="{0AA4491F-9990-4F93-8B30-917E5B0B646F}" type="sibTrans" cxnId="{FE9BB41F-B4E5-4F50-9019-DB21DBC57593}">
      <dgm:prSet/>
      <dgm:spPr/>
      <dgm:t>
        <a:bodyPr/>
        <a:lstStyle/>
        <a:p>
          <a:endParaRPr lang="es-PE"/>
        </a:p>
      </dgm:t>
    </dgm:pt>
    <dgm:pt modelId="{DDB2B5CF-A187-4520-854C-528EE36DD261}">
      <dgm:prSet phldrT="[Texto]"/>
      <dgm:spPr/>
      <dgm:t>
        <a:bodyPr/>
        <a:lstStyle/>
        <a:p>
          <a:r>
            <a:rPr lang="es-PE" dirty="0"/>
            <a:t>08 días siguientes a registro de consentimiento en el SEACE</a:t>
          </a:r>
        </a:p>
      </dgm:t>
    </dgm:pt>
    <dgm:pt modelId="{7BBC7711-D990-4DAB-8CAD-C1DB037603C1}" type="parTrans" cxnId="{4B6B5BF3-7C9D-4EDC-AFD9-8F10207A409D}">
      <dgm:prSet/>
      <dgm:spPr/>
      <dgm:t>
        <a:bodyPr/>
        <a:lstStyle/>
        <a:p>
          <a:endParaRPr lang="es-PE"/>
        </a:p>
      </dgm:t>
    </dgm:pt>
    <dgm:pt modelId="{80B07B0D-960B-461D-BE1D-85AA59918368}" type="sibTrans" cxnId="{4B6B5BF3-7C9D-4EDC-AFD9-8F10207A409D}">
      <dgm:prSet/>
      <dgm:spPr/>
      <dgm:t>
        <a:bodyPr/>
        <a:lstStyle/>
        <a:p>
          <a:endParaRPr lang="es-PE"/>
        </a:p>
      </dgm:t>
    </dgm:pt>
    <dgm:pt modelId="{37C6BD58-B72F-489E-9261-B38FAD18F3AB}">
      <dgm:prSet phldrT="[Texto]"/>
      <dgm:spPr/>
      <dgm:t>
        <a:bodyPr/>
        <a:lstStyle/>
        <a:p>
          <a:r>
            <a:rPr lang="es-PE" dirty="0"/>
            <a:t>Entidad tiene 3 días para observar</a:t>
          </a:r>
        </a:p>
      </dgm:t>
    </dgm:pt>
    <dgm:pt modelId="{B649E1F3-20E9-4BF2-96AD-88D231CCC414}" type="parTrans" cxnId="{AEC08264-FEF1-47F3-A9F1-9CA5077F1AC5}">
      <dgm:prSet/>
      <dgm:spPr/>
      <dgm:t>
        <a:bodyPr/>
        <a:lstStyle/>
        <a:p>
          <a:endParaRPr lang="es-PE"/>
        </a:p>
      </dgm:t>
    </dgm:pt>
    <dgm:pt modelId="{FF2D823D-B8EB-4279-9030-3B0061AF8138}" type="sibTrans" cxnId="{AEC08264-FEF1-47F3-A9F1-9CA5077F1AC5}">
      <dgm:prSet/>
      <dgm:spPr/>
      <dgm:t>
        <a:bodyPr/>
        <a:lstStyle/>
        <a:p>
          <a:endParaRPr lang="es-PE"/>
        </a:p>
      </dgm:t>
    </dgm:pt>
    <dgm:pt modelId="{C509FAE5-2E07-46BA-973F-2F77B3ACD1C6}">
      <dgm:prSet phldrT="[Texto]"/>
      <dgm:spPr/>
      <dgm:t>
        <a:bodyPr/>
        <a:lstStyle/>
        <a:p>
          <a:r>
            <a:rPr lang="es-PE" dirty="0"/>
            <a:t>Postor tiene 05 para subsanar</a:t>
          </a:r>
        </a:p>
      </dgm:t>
    </dgm:pt>
    <dgm:pt modelId="{FE306CC2-FAA1-4F5E-B328-277122B147AD}" type="parTrans" cxnId="{FAEAF6A5-A9B4-4D8D-9474-621683E5097C}">
      <dgm:prSet/>
      <dgm:spPr/>
      <dgm:t>
        <a:bodyPr/>
        <a:lstStyle/>
        <a:p>
          <a:endParaRPr lang="es-PE"/>
        </a:p>
      </dgm:t>
    </dgm:pt>
    <dgm:pt modelId="{2EF2FAA2-3423-4F82-A251-8433A152D20E}" type="sibTrans" cxnId="{FAEAF6A5-A9B4-4D8D-9474-621683E5097C}">
      <dgm:prSet/>
      <dgm:spPr/>
      <dgm:t>
        <a:bodyPr/>
        <a:lstStyle/>
        <a:p>
          <a:endParaRPr lang="es-PE"/>
        </a:p>
      </dgm:t>
    </dgm:pt>
    <dgm:pt modelId="{8828BF4C-257B-43F1-8ABD-4F805967876D}">
      <dgm:prSet phldrT="[Texto]"/>
      <dgm:spPr/>
      <dgm:t>
        <a:bodyPr/>
        <a:lstStyle/>
        <a:p>
          <a:r>
            <a:rPr lang="es-PE" dirty="0"/>
            <a:t>Perfeccionamiento</a:t>
          </a:r>
        </a:p>
      </dgm:t>
    </dgm:pt>
    <dgm:pt modelId="{F5BF4156-2E73-4A94-AB11-9F017BC243B2}" type="parTrans" cxnId="{8E023E87-7536-4802-9649-3F1799CEA59E}">
      <dgm:prSet/>
      <dgm:spPr/>
      <dgm:t>
        <a:bodyPr/>
        <a:lstStyle/>
        <a:p>
          <a:endParaRPr lang="es-PE"/>
        </a:p>
      </dgm:t>
    </dgm:pt>
    <dgm:pt modelId="{722CAF36-8C9D-4A2D-89F7-DDA27FD9DA3C}" type="sibTrans" cxnId="{8E023E87-7536-4802-9649-3F1799CEA59E}">
      <dgm:prSet/>
      <dgm:spPr/>
      <dgm:t>
        <a:bodyPr/>
        <a:lstStyle/>
        <a:p>
          <a:endParaRPr lang="es-PE"/>
        </a:p>
      </dgm:t>
    </dgm:pt>
    <dgm:pt modelId="{08220D68-FA99-47AE-9900-A177A726B7BE}">
      <dgm:prSet phldrT="[Texto]"/>
      <dgm:spPr/>
      <dgm:t>
        <a:bodyPr/>
        <a:lstStyle/>
        <a:p>
          <a:r>
            <a:rPr lang="es-PE" dirty="0"/>
            <a:t>03 días siguiente de presentado o subsanado</a:t>
          </a:r>
        </a:p>
      </dgm:t>
    </dgm:pt>
    <dgm:pt modelId="{83E359D0-9B94-4374-B14D-FA2190E0AFFD}" type="parTrans" cxnId="{6724D3C4-5C69-439C-BEE7-1D23BA4CAED5}">
      <dgm:prSet/>
      <dgm:spPr/>
      <dgm:t>
        <a:bodyPr/>
        <a:lstStyle/>
        <a:p>
          <a:endParaRPr lang="es-PE"/>
        </a:p>
      </dgm:t>
    </dgm:pt>
    <dgm:pt modelId="{31C1E7A9-A13B-4EC0-B1A8-929EDDE699F5}" type="sibTrans" cxnId="{6724D3C4-5C69-439C-BEE7-1D23BA4CAED5}">
      <dgm:prSet/>
      <dgm:spPr/>
      <dgm:t>
        <a:bodyPr/>
        <a:lstStyle/>
        <a:p>
          <a:endParaRPr lang="es-PE"/>
        </a:p>
      </dgm:t>
    </dgm:pt>
    <dgm:pt modelId="{0F223A99-1A31-4B09-B3AA-A0B26F094049}" type="pres">
      <dgm:prSet presAssocID="{E03D7E58-DBBA-4A5E-9D5C-6EED7003CD68}" presName="CompostProcess" presStyleCnt="0">
        <dgm:presLayoutVars>
          <dgm:dir/>
          <dgm:resizeHandles val="exact"/>
        </dgm:presLayoutVars>
      </dgm:prSet>
      <dgm:spPr/>
    </dgm:pt>
    <dgm:pt modelId="{0E67FCF4-2BB2-4B33-8544-C29CF9B22742}" type="pres">
      <dgm:prSet presAssocID="{E03D7E58-DBBA-4A5E-9D5C-6EED7003CD68}" presName="arrow" presStyleLbl="bgShp" presStyleIdx="0" presStyleCnt="1"/>
      <dgm:spPr/>
    </dgm:pt>
    <dgm:pt modelId="{0507961F-8734-4849-A1FF-8B6919156923}" type="pres">
      <dgm:prSet presAssocID="{E03D7E58-DBBA-4A5E-9D5C-6EED7003CD68}" presName="linearProcess" presStyleCnt="0"/>
      <dgm:spPr/>
    </dgm:pt>
    <dgm:pt modelId="{71732337-A4C0-4960-A11B-33A58A51EA60}" type="pres">
      <dgm:prSet presAssocID="{39980A40-AB62-4817-9E50-C2D0B054EA9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88CAACB-29C3-4005-888B-8A2D93786350}" type="pres">
      <dgm:prSet presAssocID="{E4E4051C-188C-4E4C-84F4-993EB00BD6F0}" presName="sibTrans" presStyleCnt="0"/>
      <dgm:spPr/>
    </dgm:pt>
    <dgm:pt modelId="{320A846A-D8F1-4332-8F17-661CCE7D80CA}" type="pres">
      <dgm:prSet presAssocID="{2E74D72D-9DB5-465B-825E-C48ED7C74D7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8CA9A70-3FD7-48C3-A272-E4668E0FBE22}" type="pres">
      <dgm:prSet presAssocID="{A193E6C2-7713-4C9E-9E08-BCBD64833D0B}" presName="sibTrans" presStyleCnt="0"/>
      <dgm:spPr/>
    </dgm:pt>
    <dgm:pt modelId="{E941FC67-3B31-4054-A9F8-0915B5E18A1B}" type="pres">
      <dgm:prSet presAssocID="{337FCCF1-A879-4335-9400-A1BA1FE40004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72E96BC-F531-4C6F-8C3C-49C56B86CD86}" type="pres">
      <dgm:prSet presAssocID="{3C8C92A4-C429-4EC1-9C11-9882F8457981}" presName="sibTrans" presStyleCnt="0"/>
      <dgm:spPr/>
    </dgm:pt>
    <dgm:pt modelId="{A411F923-0898-4D09-BB66-016AFA40D34A}" type="pres">
      <dgm:prSet presAssocID="{8828BF4C-257B-43F1-8ABD-4F805967876D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C5A23043-B790-4621-882F-ABFA4333898E}" type="presOf" srcId="{C509FAE5-2E07-46BA-973F-2F77B3ACD1C6}" destId="{E941FC67-3B31-4054-A9F8-0915B5E18A1B}" srcOrd="0" destOrd="2" presId="urn:microsoft.com/office/officeart/2005/8/layout/hProcess9"/>
    <dgm:cxn modelId="{92CB58CF-5054-4021-9F40-692F8E107A19}" type="presOf" srcId="{0D9E9F53-8B7A-4E16-B25D-C0F8F096C932}" destId="{71732337-A4C0-4960-A11B-33A58A51EA60}" srcOrd="0" destOrd="1" presId="urn:microsoft.com/office/officeart/2005/8/layout/hProcess9"/>
    <dgm:cxn modelId="{40439A06-F596-4ECE-B660-F9D8D897A453}" type="presOf" srcId="{2E74D72D-9DB5-465B-825E-C48ED7C74D7D}" destId="{320A846A-D8F1-4332-8F17-661CCE7D80CA}" srcOrd="0" destOrd="0" presId="urn:microsoft.com/office/officeart/2005/8/layout/hProcess9"/>
    <dgm:cxn modelId="{4B6B5BF3-7C9D-4EDC-AFD9-8F10207A409D}" srcId="{2E74D72D-9DB5-465B-825E-C48ED7C74D7D}" destId="{DDB2B5CF-A187-4520-854C-528EE36DD261}" srcOrd="0" destOrd="0" parTransId="{7BBC7711-D990-4DAB-8CAD-C1DB037603C1}" sibTransId="{80B07B0D-960B-461D-BE1D-85AA59918368}"/>
    <dgm:cxn modelId="{D4958710-59EB-45CC-BA8D-64D3779F0FA4}" type="presOf" srcId="{E03D7E58-DBBA-4A5E-9D5C-6EED7003CD68}" destId="{0F223A99-1A31-4B09-B3AA-A0B26F094049}" srcOrd="0" destOrd="0" presId="urn:microsoft.com/office/officeart/2005/8/layout/hProcess9"/>
    <dgm:cxn modelId="{6724D3C4-5C69-439C-BEE7-1D23BA4CAED5}" srcId="{8828BF4C-257B-43F1-8ABD-4F805967876D}" destId="{08220D68-FA99-47AE-9900-A177A726B7BE}" srcOrd="0" destOrd="0" parTransId="{83E359D0-9B94-4374-B14D-FA2190E0AFFD}" sibTransId="{31C1E7A9-A13B-4EC0-B1A8-929EDDE699F5}"/>
    <dgm:cxn modelId="{DC7CF8FE-71BA-44D9-BF41-E9FEE4D7F574}" type="presOf" srcId="{08220D68-FA99-47AE-9900-A177A726B7BE}" destId="{A411F923-0898-4D09-BB66-016AFA40D34A}" srcOrd="0" destOrd="1" presId="urn:microsoft.com/office/officeart/2005/8/layout/hProcess9"/>
    <dgm:cxn modelId="{E77E8837-1B46-4A54-B808-BEAF58A90233}" srcId="{E03D7E58-DBBA-4A5E-9D5C-6EED7003CD68}" destId="{337FCCF1-A879-4335-9400-A1BA1FE40004}" srcOrd="2" destOrd="0" parTransId="{09E1B878-460D-44DB-ACDE-D4A10E2E6B00}" sibTransId="{3C8C92A4-C429-4EC1-9C11-9882F8457981}"/>
    <dgm:cxn modelId="{FE9BB41F-B4E5-4F50-9019-DB21DBC57593}" srcId="{39980A40-AB62-4817-9E50-C2D0B054EA90}" destId="{EC62CBFD-A0DB-4C19-BD1C-3309F615D3F9}" srcOrd="1" destOrd="0" parTransId="{3F4C64F3-EA8F-4573-9A64-B3351A742CD1}" sibTransId="{0AA4491F-9990-4F93-8B30-917E5B0B646F}"/>
    <dgm:cxn modelId="{66138528-19C7-4503-8266-081721CA86DD}" type="presOf" srcId="{337FCCF1-A879-4335-9400-A1BA1FE40004}" destId="{E941FC67-3B31-4054-A9F8-0915B5E18A1B}" srcOrd="0" destOrd="0" presId="urn:microsoft.com/office/officeart/2005/8/layout/hProcess9"/>
    <dgm:cxn modelId="{9C7D048B-D9C2-4EDE-9811-7ED28B17A552}" srcId="{39980A40-AB62-4817-9E50-C2D0B054EA90}" destId="{0D9E9F53-8B7A-4E16-B25D-C0F8F096C932}" srcOrd="0" destOrd="0" parTransId="{D67E74AE-D4A8-4EA8-A0E4-6F9FD7C4CEF5}" sibTransId="{4D73E850-87ED-4E14-AEF3-FC3F85DF6CD6}"/>
    <dgm:cxn modelId="{FAEAF6A5-A9B4-4D8D-9474-621683E5097C}" srcId="{337FCCF1-A879-4335-9400-A1BA1FE40004}" destId="{C509FAE5-2E07-46BA-973F-2F77B3ACD1C6}" srcOrd="1" destOrd="0" parTransId="{FE306CC2-FAA1-4F5E-B328-277122B147AD}" sibTransId="{2EF2FAA2-3423-4F82-A251-8433A152D20E}"/>
    <dgm:cxn modelId="{3A35703C-A9C6-4D26-B9DF-74188ADAF9BB}" type="presOf" srcId="{39980A40-AB62-4817-9E50-C2D0B054EA90}" destId="{71732337-A4C0-4960-A11B-33A58A51EA60}" srcOrd="0" destOrd="0" presId="urn:microsoft.com/office/officeart/2005/8/layout/hProcess9"/>
    <dgm:cxn modelId="{51EA6251-A32B-4940-96FE-C192264D9083}" type="presOf" srcId="{EC62CBFD-A0DB-4C19-BD1C-3309F615D3F9}" destId="{71732337-A4C0-4960-A11B-33A58A51EA60}" srcOrd="0" destOrd="2" presId="urn:microsoft.com/office/officeart/2005/8/layout/hProcess9"/>
    <dgm:cxn modelId="{B29CC043-4458-4D98-B8BE-A76E1E963D33}" type="presOf" srcId="{8828BF4C-257B-43F1-8ABD-4F805967876D}" destId="{A411F923-0898-4D09-BB66-016AFA40D34A}" srcOrd="0" destOrd="0" presId="urn:microsoft.com/office/officeart/2005/8/layout/hProcess9"/>
    <dgm:cxn modelId="{011DE393-02D9-411F-B2BF-AE51A115CEDF}" srcId="{E03D7E58-DBBA-4A5E-9D5C-6EED7003CD68}" destId="{39980A40-AB62-4817-9E50-C2D0B054EA90}" srcOrd="0" destOrd="0" parTransId="{823A3FC7-FE1A-412B-A46B-405AE6815A4E}" sibTransId="{E4E4051C-188C-4E4C-84F4-993EB00BD6F0}"/>
    <dgm:cxn modelId="{13D2E613-6365-45DF-A3AD-C9643F997BFE}" srcId="{E03D7E58-DBBA-4A5E-9D5C-6EED7003CD68}" destId="{2E74D72D-9DB5-465B-825E-C48ED7C74D7D}" srcOrd="1" destOrd="0" parTransId="{1F8782AF-C19D-4285-A1C3-9119CAB43A16}" sibTransId="{A193E6C2-7713-4C9E-9E08-BCBD64833D0B}"/>
    <dgm:cxn modelId="{8E023E87-7536-4802-9649-3F1799CEA59E}" srcId="{E03D7E58-DBBA-4A5E-9D5C-6EED7003CD68}" destId="{8828BF4C-257B-43F1-8ABD-4F805967876D}" srcOrd="3" destOrd="0" parTransId="{F5BF4156-2E73-4A94-AB11-9F017BC243B2}" sibTransId="{722CAF36-8C9D-4A2D-89F7-DDA27FD9DA3C}"/>
    <dgm:cxn modelId="{AEC08264-FEF1-47F3-A9F1-9CA5077F1AC5}" srcId="{337FCCF1-A879-4335-9400-A1BA1FE40004}" destId="{37C6BD58-B72F-489E-9261-B38FAD18F3AB}" srcOrd="0" destOrd="0" parTransId="{B649E1F3-20E9-4BF2-96AD-88D231CCC414}" sibTransId="{FF2D823D-B8EB-4279-9030-3B0061AF8138}"/>
    <dgm:cxn modelId="{BCCDF2F6-085F-4A8B-BF1C-081648039FDE}" type="presOf" srcId="{37C6BD58-B72F-489E-9261-B38FAD18F3AB}" destId="{E941FC67-3B31-4054-A9F8-0915B5E18A1B}" srcOrd="0" destOrd="1" presId="urn:microsoft.com/office/officeart/2005/8/layout/hProcess9"/>
    <dgm:cxn modelId="{381E8E1B-68DF-4C7B-9133-604B32554C48}" type="presOf" srcId="{DDB2B5CF-A187-4520-854C-528EE36DD261}" destId="{320A846A-D8F1-4332-8F17-661CCE7D80CA}" srcOrd="0" destOrd="1" presId="urn:microsoft.com/office/officeart/2005/8/layout/hProcess9"/>
    <dgm:cxn modelId="{2256724F-2B79-4C18-AAE3-5ACF2056281A}" type="presParOf" srcId="{0F223A99-1A31-4B09-B3AA-A0B26F094049}" destId="{0E67FCF4-2BB2-4B33-8544-C29CF9B22742}" srcOrd="0" destOrd="0" presId="urn:microsoft.com/office/officeart/2005/8/layout/hProcess9"/>
    <dgm:cxn modelId="{CDDA507B-A44D-4360-BF93-8EA7444B89AD}" type="presParOf" srcId="{0F223A99-1A31-4B09-B3AA-A0B26F094049}" destId="{0507961F-8734-4849-A1FF-8B6919156923}" srcOrd="1" destOrd="0" presId="urn:microsoft.com/office/officeart/2005/8/layout/hProcess9"/>
    <dgm:cxn modelId="{6C999CE0-CEC4-47F0-8529-40D75004368B}" type="presParOf" srcId="{0507961F-8734-4849-A1FF-8B6919156923}" destId="{71732337-A4C0-4960-A11B-33A58A51EA60}" srcOrd="0" destOrd="0" presId="urn:microsoft.com/office/officeart/2005/8/layout/hProcess9"/>
    <dgm:cxn modelId="{47925295-2569-4F6E-B26C-90BBC49CBD6C}" type="presParOf" srcId="{0507961F-8734-4849-A1FF-8B6919156923}" destId="{388CAACB-29C3-4005-888B-8A2D93786350}" srcOrd="1" destOrd="0" presId="urn:microsoft.com/office/officeart/2005/8/layout/hProcess9"/>
    <dgm:cxn modelId="{5410123E-12A9-4D53-BA34-5C64FB9475C6}" type="presParOf" srcId="{0507961F-8734-4849-A1FF-8B6919156923}" destId="{320A846A-D8F1-4332-8F17-661CCE7D80CA}" srcOrd="2" destOrd="0" presId="urn:microsoft.com/office/officeart/2005/8/layout/hProcess9"/>
    <dgm:cxn modelId="{0E3F3B85-7EA0-44C1-911D-4858F6619CED}" type="presParOf" srcId="{0507961F-8734-4849-A1FF-8B6919156923}" destId="{48CA9A70-3FD7-48C3-A272-E4668E0FBE22}" srcOrd="3" destOrd="0" presId="urn:microsoft.com/office/officeart/2005/8/layout/hProcess9"/>
    <dgm:cxn modelId="{1A062B9F-404E-4E4E-949D-2DA89B4D4DE6}" type="presParOf" srcId="{0507961F-8734-4849-A1FF-8B6919156923}" destId="{E941FC67-3B31-4054-A9F8-0915B5E18A1B}" srcOrd="4" destOrd="0" presId="urn:microsoft.com/office/officeart/2005/8/layout/hProcess9"/>
    <dgm:cxn modelId="{1449A76D-F386-4A91-A304-1B72B1B07467}" type="presParOf" srcId="{0507961F-8734-4849-A1FF-8B6919156923}" destId="{672E96BC-F531-4C6F-8C3C-49C56B86CD86}" srcOrd="5" destOrd="0" presId="urn:microsoft.com/office/officeart/2005/8/layout/hProcess9"/>
    <dgm:cxn modelId="{167EE01E-9375-4D5A-8686-49E1B4496B74}" type="presParOf" srcId="{0507961F-8734-4849-A1FF-8B6919156923}" destId="{A411F923-0898-4D09-BB66-016AFA40D34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3D7E58-DBBA-4A5E-9D5C-6EED7003CD68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</dgm:pt>
    <dgm:pt modelId="{39980A40-AB62-4817-9E50-C2D0B054EA90}">
      <dgm:prSet phldrT="[Texto]"/>
      <dgm:spPr/>
      <dgm:t>
        <a:bodyPr/>
        <a:lstStyle/>
        <a:p>
          <a:r>
            <a:rPr lang="es-PE" dirty="0"/>
            <a:t>* Se cita al segundo lugar en el caso de Consultorías (3 días)</a:t>
          </a:r>
        </a:p>
        <a:p>
          <a:r>
            <a:rPr lang="es-PE" dirty="0"/>
            <a:t>*   Se califica al segundo en bienes, servicios y obras</a:t>
          </a:r>
        </a:p>
      </dgm:t>
    </dgm:pt>
    <dgm:pt modelId="{823A3FC7-FE1A-412B-A46B-405AE6815A4E}" type="parTrans" cxnId="{011DE393-02D9-411F-B2BF-AE51A115CEDF}">
      <dgm:prSet/>
      <dgm:spPr/>
      <dgm:t>
        <a:bodyPr/>
        <a:lstStyle/>
        <a:p>
          <a:endParaRPr lang="es-PE"/>
        </a:p>
      </dgm:t>
    </dgm:pt>
    <dgm:pt modelId="{E4E4051C-188C-4E4C-84F4-993EB00BD6F0}" type="sibTrans" cxnId="{011DE393-02D9-411F-B2BF-AE51A115CEDF}">
      <dgm:prSet/>
      <dgm:spPr/>
      <dgm:t>
        <a:bodyPr/>
        <a:lstStyle/>
        <a:p>
          <a:endParaRPr lang="es-PE"/>
        </a:p>
      </dgm:t>
    </dgm:pt>
    <dgm:pt modelId="{2E74D72D-9DB5-465B-825E-C48ED7C74D7D}">
      <dgm:prSet phldrT="[Texto]"/>
      <dgm:spPr/>
      <dgm:t>
        <a:bodyPr/>
        <a:lstStyle/>
        <a:p>
          <a:r>
            <a:rPr lang="es-PE" dirty="0"/>
            <a:t>Si no hubiera o no suscribe contrato</a:t>
          </a:r>
        </a:p>
      </dgm:t>
    </dgm:pt>
    <dgm:pt modelId="{1F8782AF-C19D-4285-A1C3-9119CAB43A16}" type="parTrans" cxnId="{13D2E613-6365-45DF-A3AD-C9643F997BFE}">
      <dgm:prSet/>
      <dgm:spPr/>
      <dgm:t>
        <a:bodyPr/>
        <a:lstStyle/>
        <a:p>
          <a:endParaRPr lang="es-PE"/>
        </a:p>
      </dgm:t>
    </dgm:pt>
    <dgm:pt modelId="{A193E6C2-7713-4C9E-9E08-BCBD64833D0B}" type="sibTrans" cxnId="{13D2E613-6365-45DF-A3AD-C9643F997BFE}">
      <dgm:prSet/>
      <dgm:spPr/>
      <dgm:t>
        <a:bodyPr/>
        <a:lstStyle/>
        <a:p>
          <a:endParaRPr lang="es-PE"/>
        </a:p>
      </dgm:t>
    </dgm:pt>
    <dgm:pt modelId="{337FCCF1-A879-4335-9400-A1BA1FE40004}">
      <dgm:prSet phldrT="[Texto]"/>
      <dgm:spPr/>
      <dgm:t>
        <a:bodyPr/>
        <a:lstStyle/>
        <a:p>
          <a:r>
            <a:rPr lang="es-PE" dirty="0"/>
            <a:t>Se declara desierto</a:t>
          </a:r>
        </a:p>
      </dgm:t>
    </dgm:pt>
    <dgm:pt modelId="{09E1B878-460D-44DB-ACDE-D4A10E2E6B00}" type="parTrans" cxnId="{E77E8837-1B46-4A54-B808-BEAF58A90233}">
      <dgm:prSet/>
      <dgm:spPr/>
      <dgm:t>
        <a:bodyPr/>
        <a:lstStyle/>
        <a:p>
          <a:endParaRPr lang="es-PE"/>
        </a:p>
      </dgm:t>
    </dgm:pt>
    <dgm:pt modelId="{3C8C92A4-C429-4EC1-9C11-9882F8457981}" type="sibTrans" cxnId="{E77E8837-1B46-4A54-B808-BEAF58A90233}">
      <dgm:prSet/>
      <dgm:spPr/>
      <dgm:t>
        <a:bodyPr/>
        <a:lstStyle/>
        <a:p>
          <a:endParaRPr lang="es-PE"/>
        </a:p>
      </dgm:t>
    </dgm:pt>
    <dgm:pt modelId="{0F223A99-1A31-4B09-B3AA-A0B26F094049}" type="pres">
      <dgm:prSet presAssocID="{E03D7E58-DBBA-4A5E-9D5C-6EED7003CD68}" presName="CompostProcess" presStyleCnt="0">
        <dgm:presLayoutVars>
          <dgm:dir/>
          <dgm:resizeHandles val="exact"/>
        </dgm:presLayoutVars>
      </dgm:prSet>
      <dgm:spPr/>
    </dgm:pt>
    <dgm:pt modelId="{0E67FCF4-2BB2-4B33-8544-C29CF9B22742}" type="pres">
      <dgm:prSet presAssocID="{E03D7E58-DBBA-4A5E-9D5C-6EED7003CD68}" presName="arrow" presStyleLbl="bgShp" presStyleIdx="0" presStyleCnt="1"/>
      <dgm:spPr/>
    </dgm:pt>
    <dgm:pt modelId="{0507961F-8734-4849-A1FF-8B6919156923}" type="pres">
      <dgm:prSet presAssocID="{E03D7E58-DBBA-4A5E-9D5C-6EED7003CD68}" presName="linearProcess" presStyleCnt="0"/>
      <dgm:spPr/>
    </dgm:pt>
    <dgm:pt modelId="{71732337-A4C0-4960-A11B-33A58A51EA60}" type="pres">
      <dgm:prSet presAssocID="{39980A40-AB62-4817-9E50-C2D0B054EA9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88CAACB-29C3-4005-888B-8A2D93786350}" type="pres">
      <dgm:prSet presAssocID="{E4E4051C-188C-4E4C-84F4-993EB00BD6F0}" presName="sibTrans" presStyleCnt="0"/>
      <dgm:spPr/>
    </dgm:pt>
    <dgm:pt modelId="{320A846A-D8F1-4332-8F17-661CCE7D80CA}" type="pres">
      <dgm:prSet presAssocID="{2E74D72D-9DB5-465B-825E-C48ED7C74D7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8CA9A70-3FD7-48C3-A272-E4668E0FBE22}" type="pres">
      <dgm:prSet presAssocID="{A193E6C2-7713-4C9E-9E08-BCBD64833D0B}" presName="sibTrans" presStyleCnt="0"/>
      <dgm:spPr/>
    </dgm:pt>
    <dgm:pt modelId="{E941FC67-3B31-4054-A9F8-0915B5E18A1B}" type="pres">
      <dgm:prSet presAssocID="{337FCCF1-A879-4335-9400-A1BA1FE4000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13D2E613-6365-45DF-A3AD-C9643F997BFE}" srcId="{E03D7E58-DBBA-4A5E-9D5C-6EED7003CD68}" destId="{2E74D72D-9DB5-465B-825E-C48ED7C74D7D}" srcOrd="1" destOrd="0" parTransId="{1F8782AF-C19D-4285-A1C3-9119CAB43A16}" sibTransId="{A193E6C2-7713-4C9E-9E08-BCBD64833D0B}"/>
    <dgm:cxn modelId="{E77E8837-1B46-4A54-B808-BEAF58A90233}" srcId="{E03D7E58-DBBA-4A5E-9D5C-6EED7003CD68}" destId="{337FCCF1-A879-4335-9400-A1BA1FE40004}" srcOrd="2" destOrd="0" parTransId="{09E1B878-460D-44DB-ACDE-D4A10E2E6B00}" sibTransId="{3C8C92A4-C429-4EC1-9C11-9882F8457981}"/>
    <dgm:cxn modelId="{755C22EF-8533-438E-8A42-68F133F52FEE}" type="presOf" srcId="{337FCCF1-A879-4335-9400-A1BA1FE40004}" destId="{E941FC67-3B31-4054-A9F8-0915B5E18A1B}" srcOrd="0" destOrd="0" presId="urn:microsoft.com/office/officeart/2005/8/layout/hProcess9"/>
    <dgm:cxn modelId="{A8061006-8C29-4C24-888E-3739FFD25919}" type="presOf" srcId="{39980A40-AB62-4817-9E50-C2D0B054EA90}" destId="{71732337-A4C0-4960-A11B-33A58A51EA60}" srcOrd="0" destOrd="0" presId="urn:microsoft.com/office/officeart/2005/8/layout/hProcess9"/>
    <dgm:cxn modelId="{011DE393-02D9-411F-B2BF-AE51A115CEDF}" srcId="{E03D7E58-DBBA-4A5E-9D5C-6EED7003CD68}" destId="{39980A40-AB62-4817-9E50-C2D0B054EA90}" srcOrd="0" destOrd="0" parTransId="{823A3FC7-FE1A-412B-A46B-405AE6815A4E}" sibTransId="{E4E4051C-188C-4E4C-84F4-993EB00BD6F0}"/>
    <dgm:cxn modelId="{1DF0C349-10E8-4905-998C-E27962E60970}" type="presOf" srcId="{2E74D72D-9DB5-465B-825E-C48ED7C74D7D}" destId="{320A846A-D8F1-4332-8F17-661CCE7D80CA}" srcOrd="0" destOrd="0" presId="urn:microsoft.com/office/officeart/2005/8/layout/hProcess9"/>
    <dgm:cxn modelId="{211B305A-8482-4D75-8BD8-51169784019C}" type="presOf" srcId="{E03D7E58-DBBA-4A5E-9D5C-6EED7003CD68}" destId="{0F223A99-1A31-4B09-B3AA-A0B26F094049}" srcOrd="0" destOrd="0" presId="urn:microsoft.com/office/officeart/2005/8/layout/hProcess9"/>
    <dgm:cxn modelId="{AEAE7030-A457-4E48-89D2-20C5A716B02D}" type="presParOf" srcId="{0F223A99-1A31-4B09-B3AA-A0B26F094049}" destId="{0E67FCF4-2BB2-4B33-8544-C29CF9B22742}" srcOrd="0" destOrd="0" presId="urn:microsoft.com/office/officeart/2005/8/layout/hProcess9"/>
    <dgm:cxn modelId="{A8A2F591-CAE8-4F3B-9F74-949D80BCBB61}" type="presParOf" srcId="{0F223A99-1A31-4B09-B3AA-A0B26F094049}" destId="{0507961F-8734-4849-A1FF-8B6919156923}" srcOrd="1" destOrd="0" presId="urn:microsoft.com/office/officeart/2005/8/layout/hProcess9"/>
    <dgm:cxn modelId="{0B173B67-1C3C-4359-9FE9-583C9AEC7E44}" type="presParOf" srcId="{0507961F-8734-4849-A1FF-8B6919156923}" destId="{71732337-A4C0-4960-A11B-33A58A51EA60}" srcOrd="0" destOrd="0" presId="urn:microsoft.com/office/officeart/2005/8/layout/hProcess9"/>
    <dgm:cxn modelId="{928DC945-A3FD-4921-BCF6-72F0706F9969}" type="presParOf" srcId="{0507961F-8734-4849-A1FF-8B6919156923}" destId="{388CAACB-29C3-4005-888B-8A2D93786350}" srcOrd="1" destOrd="0" presId="urn:microsoft.com/office/officeart/2005/8/layout/hProcess9"/>
    <dgm:cxn modelId="{390C04A5-CD56-402F-9661-9C349B868254}" type="presParOf" srcId="{0507961F-8734-4849-A1FF-8B6919156923}" destId="{320A846A-D8F1-4332-8F17-661CCE7D80CA}" srcOrd="2" destOrd="0" presId="urn:microsoft.com/office/officeart/2005/8/layout/hProcess9"/>
    <dgm:cxn modelId="{9E9EB8B7-1D9C-4D98-AF43-8C7DA9B4B47D}" type="presParOf" srcId="{0507961F-8734-4849-A1FF-8B6919156923}" destId="{48CA9A70-3FD7-48C3-A272-E4668E0FBE22}" srcOrd="3" destOrd="0" presId="urn:microsoft.com/office/officeart/2005/8/layout/hProcess9"/>
    <dgm:cxn modelId="{74D5FD45-E525-41EC-B6C7-6AF60CDCFBB7}" type="presParOf" srcId="{0507961F-8734-4849-A1FF-8B6919156923}" destId="{E941FC67-3B31-4054-A9F8-0915B5E18A1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F36224-60D8-4915-BF5F-C977D016648E}" type="doc">
      <dgm:prSet loTypeId="urn:microsoft.com/office/officeart/2005/8/layout/vList6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8283AEBB-455C-4992-8075-3707A9159E56}">
      <dgm:prSet phldrT="[Texto]" custT="1"/>
      <dgm:spPr/>
      <dgm:t>
        <a:bodyPr/>
        <a:lstStyle/>
        <a:p>
          <a:r>
            <a:rPr lang="es-PE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Penalidades</a:t>
          </a:r>
          <a:endParaRPr lang="es-PE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7FADDF-5B72-4278-A463-929054D31E25}" type="parTrans" cxnId="{18F380F2-B73C-4D92-B72C-2E390EFD8814}">
      <dgm:prSet/>
      <dgm:spPr/>
      <dgm:t>
        <a:bodyPr/>
        <a:lstStyle/>
        <a:p>
          <a:endParaRPr lang="es-PE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E16766-A31B-48AE-A487-5A5ADEEB0220}" type="sibTrans" cxnId="{18F380F2-B73C-4D92-B72C-2E390EFD8814}">
      <dgm:prSet/>
      <dgm:spPr/>
      <dgm:t>
        <a:bodyPr/>
        <a:lstStyle/>
        <a:p>
          <a:endParaRPr lang="es-PE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B96D92-F59A-40C4-AE28-D6B3934FAD5B}">
      <dgm:prSet phldrT="[Texto]" custT="1"/>
      <dgm:spPr/>
      <dgm:t>
        <a:bodyPr/>
        <a:lstStyle/>
        <a:p>
          <a:r>
            <a:rPr lang="es-PE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Mora</a:t>
          </a:r>
          <a:endParaRPr lang="es-PE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61AC49-E99A-4F8D-AC85-3DF81B77642E}" type="parTrans" cxnId="{CC32DFC4-C14E-4AF1-83FA-5D081F191646}">
      <dgm:prSet/>
      <dgm:spPr/>
      <dgm:t>
        <a:bodyPr/>
        <a:lstStyle/>
        <a:p>
          <a:endParaRPr lang="es-PE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321EB2-1219-46D6-A917-988BF1179600}" type="sibTrans" cxnId="{CC32DFC4-C14E-4AF1-83FA-5D081F191646}">
      <dgm:prSet/>
      <dgm:spPr/>
      <dgm:t>
        <a:bodyPr/>
        <a:lstStyle/>
        <a:p>
          <a:endParaRPr lang="es-PE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28E77A-98DC-438C-9EC6-61655D5A2DC3}">
      <dgm:prSet phldrT="[Texto]" custT="1"/>
      <dgm:spPr/>
      <dgm:t>
        <a:bodyPr/>
        <a:lstStyle/>
        <a:p>
          <a:r>
            <a:rPr lang="es-PE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Otras penalidades</a:t>
          </a:r>
          <a:endParaRPr lang="es-PE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AA2565-57EF-4236-9832-4897C90AFBD2}" type="parTrans" cxnId="{9237EFE4-4F5F-4FB8-8984-76537510E596}">
      <dgm:prSet/>
      <dgm:spPr/>
      <dgm:t>
        <a:bodyPr/>
        <a:lstStyle/>
        <a:p>
          <a:endParaRPr lang="es-PE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DEF818-9735-4F99-9477-3D88DCC66D68}" type="sibTrans" cxnId="{9237EFE4-4F5F-4FB8-8984-76537510E596}">
      <dgm:prSet/>
      <dgm:spPr/>
      <dgm:t>
        <a:bodyPr/>
        <a:lstStyle/>
        <a:p>
          <a:endParaRPr lang="es-PE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738078-1497-4028-B56D-48883E3761F9}">
      <dgm:prSet phldrT="[Texto]" custT="1"/>
      <dgm:spPr/>
      <dgm:t>
        <a:bodyPr/>
        <a:lstStyle/>
        <a:p>
          <a:r>
            <a:rPr lang="es-PE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Resolución de contrato</a:t>
          </a:r>
          <a:endParaRPr lang="es-PE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6BDCF7-8A70-4C66-84F7-4DF1D6CBD5C6}" type="parTrans" cxnId="{395B7B82-45C2-428E-BC91-5F5476D724B9}">
      <dgm:prSet/>
      <dgm:spPr/>
      <dgm:t>
        <a:bodyPr/>
        <a:lstStyle/>
        <a:p>
          <a:endParaRPr lang="es-PE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250950-BDAB-4334-8362-D0208B35EB60}" type="sibTrans" cxnId="{395B7B82-45C2-428E-BC91-5F5476D724B9}">
      <dgm:prSet/>
      <dgm:spPr/>
      <dgm:t>
        <a:bodyPr/>
        <a:lstStyle/>
        <a:p>
          <a:endParaRPr lang="es-PE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D44948-DC84-43C0-AD14-E6C23DA066D4}">
      <dgm:prSet phldrT="[Texto]" custT="1"/>
      <dgm:spPr/>
      <dgm:t>
        <a:bodyPr/>
        <a:lstStyle/>
        <a:p>
          <a:r>
            <a:rPr lang="es-PE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Causales</a:t>
          </a:r>
          <a:endParaRPr lang="es-PE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791224-A323-492E-BEF7-DD039BA07142}" type="parTrans" cxnId="{86B182BF-EA06-4ACD-A7D4-4B91C08C72FB}">
      <dgm:prSet/>
      <dgm:spPr/>
      <dgm:t>
        <a:bodyPr/>
        <a:lstStyle/>
        <a:p>
          <a:endParaRPr lang="es-PE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5DDF51-DB83-411E-A817-06DD9CFFDC3E}" type="sibTrans" cxnId="{86B182BF-EA06-4ACD-A7D4-4B91C08C72FB}">
      <dgm:prSet/>
      <dgm:spPr/>
      <dgm:t>
        <a:bodyPr/>
        <a:lstStyle/>
        <a:p>
          <a:endParaRPr lang="es-PE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BA6069-9707-4EAB-BA73-C797ADBB363C}">
      <dgm:prSet phldrT="[Texto]" custT="1"/>
      <dgm:spPr/>
      <dgm:t>
        <a:bodyPr/>
        <a:lstStyle/>
        <a:p>
          <a:r>
            <a:rPr lang="es-PE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Procedimiento</a:t>
          </a:r>
          <a:endParaRPr lang="es-PE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4DCA17-8756-44A0-B61A-C38F508D24F0}" type="parTrans" cxnId="{111E1C1C-5692-4DBE-9039-226976673675}">
      <dgm:prSet/>
      <dgm:spPr/>
      <dgm:t>
        <a:bodyPr/>
        <a:lstStyle/>
        <a:p>
          <a:endParaRPr lang="es-PE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ED99A8-DDDA-49EA-AA9F-ACAF136CEAB1}" type="sibTrans" cxnId="{111E1C1C-5692-4DBE-9039-226976673675}">
      <dgm:prSet/>
      <dgm:spPr/>
      <dgm:t>
        <a:bodyPr/>
        <a:lstStyle/>
        <a:p>
          <a:endParaRPr lang="es-PE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DFD253-E4C2-4154-8E6F-07BE17ECF818}">
      <dgm:prSet phldrT="[Texto]" custT="1"/>
      <dgm:spPr/>
      <dgm:t>
        <a:bodyPr/>
        <a:lstStyle/>
        <a:p>
          <a:r>
            <a:rPr lang="es-PE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Límite 10%</a:t>
          </a:r>
          <a:endParaRPr lang="es-PE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054287-62EC-4A31-B066-1F0DF218950C}" type="parTrans" cxnId="{EE341BE8-CC39-44E8-93BA-F3FA1DD98B08}">
      <dgm:prSet/>
      <dgm:spPr/>
      <dgm:t>
        <a:bodyPr/>
        <a:lstStyle/>
        <a:p>
          <a:endParaRPr lang="es-PE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A353A5-AA61-4492-8831-804C0ED97FA2}" type="sibTrans" cxnId="{EE341BE8-CC39-44E8-93BA-F3FA1DD98B08}">
      <dgm:prSet/>
      <dgm:spPr/>
      <dgm:t>
        <a:bodyPr/>
        <a:lstStyle/>
        <a:p>
          <a:endParaRPr lang="es-PE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A09505-0072-47D7-954E-D78D6E7BAF07}">
      <dgm:prSet phldrT="[Texto]" custT="1"/>
      <dgm:spPr/>
      <dgm:t>
        <a:bodyPr/>
        <a:lstStyle/>
        <a:p>
          <a:r>
            <a:rPr lang="es-PE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Caso fortuito o fuerza mayor.</a:t>
          </a:r>
          <a:endParaRPr lang="es-PE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233E4F-B1EA-479A-94A5-39E1880A2F4F}" type="parTrans" cxnId="{EC88F9A6-A625-4706-8EE5-19D866BD9FA7}">
      <dgm:prSet/>
      <dgm:spPr/>
      <dgm:t>
        <a:bodyPr/>
        <a:lstStyle/>
        <a:p>
          <a:endParaRPr lang="es-PE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1DFDE7-0578-4F4E-9FC8-3DE58FADED2A}" type="sibTrans" cxnId="{EC88F9A6-A625-4706-8EE5-19D866BD9FA7}">
      <dgm:prSet/>
      <dgm:spPr/>
      <dgm:t>
        <a:bodyPr/>
        <a:lstStyle/>
        <a:p>
          <a:endParaRPr lang="es-PE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F2D1BB-5AD4-4893-A9D8-37CB8B214D8B}">
      <dgm:prSet phldrT="[Texto]" custT="1"/>
      <dgm:spPr/>
      <dgm:t>
        <a:bodyPr/>
        <a:lstStyle/>
        <a:p>
          <a:r>
            <a:rPr lang="es-PE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Incumplimiento de las partes</a:t>
          </a:r>
          <a:endParaRPr lang="es-PE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C95594-CE4B-43C0-93BF-21C29F9982AC}" type="parTrans" cxnId="{7735D07E-C71F-4DE4-A589-158B1561FA95}">
      <dgm:prSet/>
      <dgm:spPr/>
      <dgm:t>
        <a:bodyPr/>
        <a:lstStyle/>
        <a:p>
          <a:endParaRPr lang="es-PE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6C3002-4494-4B0B-B1EE-37CE4A868634}" type="sibTrans" cxnId="{7735D07E-C71F-4DE4-A589-158B1561FA95}">
      <dgm:prSet/>
      <dgm:spPr/>
      <dgm:t>
        <a:bodyPr/>
        <a:lstStyle/>
        <a:p>
          <a:endParaRPr lang="es-PE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4BB7EF-E0C9-4770-B0AF-14260571F914}">
      <dgm:prSet phldrT="[Texto]" custT="1"/>
      <dgm:spPr/>
      <dgm:t>
        <a:bodyPr/>
        <a:lstStyle/>
        <a:p>
          <a:r>
            <a:rPr lang="es-PE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Actos de corrupción</a:t>
          </a:r>
          <a:endParaRPr lang="es-PE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9CB936-EDCB-44BD-883C-169D704A134E}" type="parTrans" cxnId="{07418B06-6713-4FE1-A77C-FAD6076AD354}">
      <dgm:prSet/>
      <dgm:spPr/>
      <dgm:t>
        <a:bodyPr/>
        <a:lstStyle/>
        <a:p>
          <a:endParaRPr lang="es-PE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F8DDB3-D9BD-4CC3-829B-E17920E4E24D}" type="sibTrans" cxnId="{07418B06-6713-4FE1-A77C-FAD6076AD354}">
      <dgm:prSet/>
      <dgm:spPr/>
      <dgm:t>
        <a:bodyPr/>
        <a:lstStyle/>
        <a:p>
          <a:endParaRPr lang="es-PE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070F66-3483-4997-8888-CBEDA21520B0}">
      <dgm:prSet phldrT="[Texto]" custT="1"/>
      <dgm:spPr/>
      <dgm:t>
        <a:bodyPr/>
        <a:lstStyle/>
        <a:p>
          <a:r>
            <a:rPr lang="es-PE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Ejecución de prestaciones pendientes</a:t>
          </a:r>
          <a:endParaRPr lang="es-PE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12E1C5-FBFD-471F-ADE2-0163C5575C77}" type="parTrans" cxnId="{9A21F54D-67E7-45B2-A889-9452F52057E5}">
      <dgm:prSet/>
      <dgm:spPr/>
      <dgm:t>
        <a:bodyPr/>
        <a:lstStyle/>
        <a:p>
          <a:endParaRPr lang="es-PE" sz="1500"/>
        </a:p>
      </dgm:t>
    </dgm:pt>
    <dgm:pt modelId="{74016346-26DE-4EEF-ACAC-D3064D6080F9}" type="sibTrans" cxnId="{9A21F54D-67E7-45B2-A889-9452F52057E5}">
      <dgm:prSet/>
      <dgm:spPr/>
      <dgm:t>
        <a:bodyPr/>
        <a:lstStyle/>
        <a:p>
          <a:endParaRPr lang="es-PE" sz="1500"/>
        </a:p>
      </dgm:t>
    </dgm:pt>
    <dgm:pt modelId="{41D1348E-249F-4014-A12F-04056322B9E4}">
      <dgm:prSet phldrT="[Texto]" custT="1"/>
      <dgm:spPr/>
      <dgm:t>
        <a:bodyPr/>
        <a:lstStyle/>
        <a:p>
          <a:endParaRPr lang="es-PE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8EFD90-7844-46F3-A97B-8208F6A38E77}" type="parTrans" cxnId="{0F9EBF78-57E7-4947-8027-7A242FB4CE0B}">
      <dgm:prSet/>
      <dgm:spPr/>
      <dgm:t>
        <a:bodyPr/>
        <a:lstStyle/>
        <a:p>
          <a:endParaRPr lang="es-PE"/>
        </a:p>
      </dgm:t>
    </dgm:pt>
    <dgm:pt modelId="{1F657743-CA3A-4D9B-AE17-C022BE7EDCC2}" type="sibTrans" cxnId="{0F9EBF78-57E7-4947-8027-7A242FB4CE0B}">
      <dgm:prSet/>
      <dgm:spPr/>
      <dgm:t>
        <a:bodyPr/>
        <a:lstStyle/>
        <a:p>
          <a:endParaRPr lang="es-PE"/>
        </a:p>
      </dgm:t>
    </dgm:pt>
    <dgm:pt modelId="{A6826106-DA9C-4455-BDAB-468E19450C4D}" type="pres">
      <dgm:prSet presAssocID="{41F36224-60D8-4915-BF5F-C977D016648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A69E371C-E15B-4396-8067-2A539BB8C487}" type="pres">
      <dgm:prSet presAssocID="{8283AEBB-455C-4992-8075-3707A9159E56}" presName="linNode" presStyleCnt="0"/>
      <dgm:spPr/>
    </dgm:pt>
    <dgm:pt modelId="{F52DB6E6-468B-4C75-AF5A-225D5079BA50}" type="pres">
      <dgm:prSet presAssocID="{8283AEBB-455C-4992-8075-3707A9159E5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B55DC12-8748-4CFE-9C23-C0A0941A3365}" type="pres">
      <dgm:prSet presAssocID="{8283AEBB-455C-4992-8075-3707A9159E5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211B905-2465-41CB-92E7-DDB2C5326297}" type="pres">
      <dgm:prSet presAssocID="{C6E16766-A31B-48AE-A487-5A5ADEEB0220}" presName="spacing" presStyleCnt="0"/>
      <dgm:spPr/>
    </dgm:pt>
    <dgm:pt modelId="{3EB70E90-43A7-4DC9-A6D6-E98DD5E70137}" type="pres">
      <dgm:prSet presAssocID="{B2738078-1497-4028-B56D-48883E3761F9}" presName="linNode" presStyleCnt="0"/>
      <dgm:spPr/>
    </dgm:pt>
    <dgm:pt modelId="{062A6F0A-E44F-4CC8-8891-B0C5CBF0ABAD}" type="pres">
      <dgm:prSet presAssocID="{B2738078-1497-4028-B56D-48883E3761F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C8868C1-0C46-4C2B-977F-EBDE7894A976}" type="pres">
      <dgm:prSet presAssocID="{B2738078-1497-4028-B56D-48883E3761F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EC88F9A6-A625-4706-8EE5-19D866BD9FA7}" srcId="{87D44948-DC84-43C0-AD14-E6C23DA066D4}" destId="{46A09505-0072-47D7-954E-D78D6E7BAF07}" srcOrd="0" destOrd="0" parTransId="{75233E4F-B1EA-479A-94A5-39E1880A2F4F}" sibTransId="{681DFDE7-0578-4F4E-9FC8-3DE58FADED2A}"/>
    <dgm:cxn modelId="{7735D07E-C71F-4DE4-A589-158B1561FA95}" srcId="{87D44948-DC84-43C0-AD14-E6C23DA066D4}" destId="{23F2D1BB-5AD4-4893-A9D8-37CB8B214D8B}" srcOrd="1" destOrd="0" parTransId="{BCC95594-CE4B-43C0-93BF-21C29F9982AC}" sibTransId="{036C3002-4494-4B0B-B1EE-37CE4A868634}"/>
    <dgm:cxn modelId="{427B4EC5-EF82-44F6-A33E-67AB420F1A63}" type="presOf" srcId="{B2738078-1497-4028-B56D-48883E3761F9}" destId="{062A6F0A-E44F-4CC8-8891-B0C5CBF0ABAD}" srcOrd="0" destOrd="0" presId="urn:microsoft.com/office/officeart/2005/8/layout/vList6"/>
    <dgm:cxn modelId="{9237EFE4-4F5F-4FB8-8984-76537510E596}" srcId="{8283AEBB-455C-4992-8075-3707A9159E56}" destId="{6F28E77A-98DC-438C-9EC6-61655D5A2DC3}" srcOrd="2" destOrd="0" parTransId="{BBAA2565-57EF-4236-9832-4897C90AFBD2}" sibTransId="{ABDEF818-9735-4F99-9477-3D88DCC66D68}"/>
    <dgm:cxn modelId="{395B7B82-45C2-428E-BC91-5F5476D724B9}" srcId="{41F36224-60D8-4915-BF5F-C977D016648E}" destId="{B2738078-1497-4028-B56D-48883E3761F9}" srcOrd="1" destOrd="0" parTransId="{026BDCF7-8A70-4C66-84F7-4DF1D6CBD5C6}" sibTransId="{F6250950-BDAB-4334-8362-D0208B35EB60}"/>
    <dgm:cxn modelId="{04B6A34A-E635-4F1E-B19C-92BE843434DD}" type="presOf" srcId="{6F28E77A-98DC-438C-9EC6-61655D5A2DC3}" destId="{5B55DC12-8748-4CFE-9C23-C0A0941A3365}" srcOrd="0" destOrd="2" presId="urn:microsoft.com/office/officeart/2005/8/layout/vList6"/>
    <dgm:cxn modelId="{07418B06-6713-4FE1-A77C-FAD6076AD354}" srcId="{87D44948-DC84-43C0-AD14-E6C23DA066D4}" destId="{384BB7EF-E0C9-4770-B0AF-14260571F914}" srcOrd="2" destOrd="0" parTransId="{7D9CB936-EDCB-44BD-883C-169D704A134E}" sibTransId="{28F8DDB3-D9BD-4CC3-829B-E17920E4E24D}"/>
    <dgm:cxn modelId="{1C9F5B5B-E800-46A6-A467-041E62993E56}" type="presOf" srcId="{46A09505-0072-47D7-954E-D78D6E7BAF07}" destId="{2C8868C1-0C46-4C2B-977F-EBDE7894A976}" srcOrd="0" destOrd="1" presId="urn:microsoft.com/office/officeart/2005/8/layout/vList6"/>
    <dgm:cxn modelId="{7047653D-45A2-4100-B78B-C1074963DDD2}" type="presOf" srcId="{81BA6069-9707-4EAB-BA73-C797ADBB363C}" destId="{2C8868C1-0C46-4C2B-977F-EBDE7894A976}" srcOrd="0" destOrd="4" presId="urn:microsoft.com/office/officeart/2005/8/layout/vList6"/>
    <dgm:cxn modelId="{748A158C-C407-4BD2-832B-81DD39D8F3E8}" type="presOf" srcId="{9FDFD253-E4C2-4154-8E6F-07BE17ECF818}" destId="{5B55DC12-8748-4CFE-9C23-C0A0941A3365}" srcOrd="0" destOrd="3" presId="urn:microsoft.com/office/officeart/2005/8/layout/vList6"/>
    <dgm:cxn modelId="{9EA30E69-D947-449B-9555-45690664AE6E}" type="presOf" srcId="{8283AEBB-455C-4992-8075-3707A9159E56}" destId="{F52DB6E6-468B-4C75-AF5A-225D5079BA50}" srcOrd="0" destOrd="0" presId="urn:microsoft.com/office/officeart/2005/8/layout/vList6"/>
    <dgm:cxn modelId="{28EC9C0E-0B8F-4D87-BD70-263BAC1F3943}" type="presOf" srcId="{41F36224-60D8-4915-BF5F-C977D016648E}" destId="{A6826106-DA9C-4455-BDAB-468E19450C4D}" srcOrd="0" destOrd="0" presId="urn:microsoft.com/office/officeart/2005/8/layout/vList6"/>
    <dgm:cxn modelId="{306F4494-8DD8-4C88-9EB2-E78248F1298B}" type="presOf" srcId="{23F2D1BB-5AD4-4893-A9D8-37CB8B214D8B}" destId="{2C8868C1-0C46-4C2B-977F-EBDE7894A976}" srcOrd="0" destOrd="2" presId="urn:microsoft.com/office/officeart/2005/8/layout/vList6"/>
    <dgm:cxn modelId="{EE341BE8-CC39-44E8-93BA-F3FA1DD98B08}" srcId="{8283AEBB-455C-4992-8075-3707A9159E56}" destId="{9FDFD253-E4C2-4154-8E6F-07BE17ECF818}" srcOrd="3" destOrd="0" parTransId="{D4054287-62EC-4A31-B066-1F0DF218950C}" sibTransId="{FEA353A5-AA61-4492-8831-804C0ED97FA2}"/>
    <dgm:cxn modelId="{18F380F2-B73C-4D92-B72C-2E390EFD8814}" srcId="{41F36224-60D8-4915-BF5F-C977D016648E}" destId="{8283AEBB-455C-4992-8075-3707A9159E56}" srcOrd="0" destOrd="0" parTransId="{BD7FADDF-5B72-4278-A463-929054D31E25}" sibTransId="{C6E16766-A31B-48AE-A487-5A5ADEEB0220}"/>
    <dgm:cxn modelId="{0F9EBF78-57E7-4947-8027-7A242FB4CE0B}" srcId="{8283AEBB-455C-4992-8075-3707A9159E56}" destId="{41D1348E-249F-4014-A12F-04056322B9E4}" srcOrd="0" destOrd="0" parTransId="{B18EFD90-7844-46F3-A97B-8208F6A38E77}" sibTransId="{1F657743-CA3A-4D9B-AE17-C022BE7EDCC2}"/>
    <dgm:cxn modelId="{3C8D2F02-2ABA-4486-A4F0-9EA967349E13}" type="presOf" srcId="{73B96D92-F59A-40C4-AE28-D6B3934FAD5B}" destId="{5B55DC12-8748-4CFE-9C23-C0A0941A3365}" srcOrd="0" destOrd="1" presId="urn:microsoft.com/office/officeart/2005/8/layout/vList6"/>
    <dgm:cxn modelId="{9A21F54D-67E7-45B2-A889-9452F52057E5}" srcId="{B2738078-1497-4028-B56D-48883E3761F9}" destId="{53070F66-3483-4997-8888-CBEDA21520B0}" srcOrd="2" destOrd="0" parTransId="{9512E1C5-FBFD-471F-ADE2-0163C5575C77}" sibTransId="{74016346-26DE-4EEF-ACAC-D3064D6080F9}"/>
    <dgm:cxn modelId="{252DA054-24C5-4641-A5AF-B61E440E1AE5}" type="presOf" srcId="{53070F66-3483-4997-8888-CBEDA21520B0}" destId="{2C8868C1-0C46-4C2B-977F-EBDE7894A976}" srcOrd="0" destOrd="5" presId="urn:microsoft.com/office/officeart/2005/8/layout/vList6"/>
    <dgm:cxn modelId="{CC32DFC4-C14E-4AF1-83FA-5D081F191646}" srcId="{8283AEBB-455C-4992-8075-3707A9159E56}" destId="{73B96D92-F59A-40C4-AE28-D6B3934FAD5B}" srcOrd="1" destOrd="0" parTransId="{0761AC49-E99A-4F8D-AC85-3DF81B77642E}" sibTransId="{C5321EB2-1219-46D6-A917-988BF1179600}"/>
    <dgm:cxn modelId="{86B182BF-EA06-4ACD-A7D4-4B91C08C72FB}" srcId="{B2738078-1497-4028-B56D-48883E3761F9}" destId="{87D44948-DC84-43C0-AD14-E6C23DA066D4}" srcOrd="0" destOrd="0" parTransId="{83791224-A323-492E-BEF7-DD039BA07142}" sibTransId="{675DDF51-DB83-411E-A817-06DD9CFFDC3E}"/>
    <dgm:cxn modelId="{8B6821F4-90DF-4325-A146-9B8248813598}" type="presOf" srcId="{384BB7EF-E0C9-4770-B0AF-14260571F914}" destId="{2C8868C1-0C46-4C2B-977F-EBDE7894A976}" srcOrd="0" destOrd="3" presId="urn:microsoft.com/office/officeart/2005/8/layout/vList6"/>
    <dgm:cxn modelId="{111E1C1C-5692-4DBE-9039-226976673675}" srcId="{B2738078-1497-4028-B56D-48883E3761F9}" destId="{81BA6069-9707-4EAB-BA73-C797ADBB363C}" srcOrd="1" destOrd="0" parTransId="{634DCA17-8756-44A0-B61A-C38F508D24F0}" sibTransId="{2FED99A8-DDDA-49EA-AA9F-ACAF136CEAB1}"/>
    <dgm:cxn modelId="{A8AC4DCF-D304-4CEB-9C0D-92A906E26922}" type="presOf" srcId="{41D1348E-249F-4014-A12F-04056322B9E4}" destId="{5B55DC12-8748-4CFE-9C23-C0A0941A3365}" srcOrd="0" destOrd="0" presId="urn:microsoft.com/office/officeart/2005/8/layout/vList6"/>
    <dgm:cxn modelId="{E140D726-45F6-43A9-970F-8B948F390976}" type="presOf" srcId="{87D44948-DC84-43C0-AD14-E6C23DA066D4}" destId="{2C8868C1-0C46-4C2B-977F-EBDE7894A976}" srcOrd="0" destOrd="0" presId="urn:microsoft.com/office/officeart/2005/8/layout/vList6"/>
    <dgm:cxn modelId="{D3452E74-8E47-4997-B357-220ED2F9E5C0}" type="presParOf" srcId="{A6826106-DA9C-4455-BDAB-468E19450C4D}" destId="{A69E371C-E15B-4396-8067-2A539BB8C487}" srcOrd="0" destOrd="0" presId="urn:microsoft.com/office/officeart/2005/8/layout/vList6"/>
    <dgm:cxn modelId="{CF02113F-3B12-4940-80D4-26F36B55C295}" type="presParOf" srcId="{A69E371C-E15B-4396-8067-2A539BB8C487}" destId="{F52DB6E6-468B-4C75-AF5A-225D5079BA50}" srcOrd="0" destOrd="0" presId="urn:microsoft.com/office/officeart/2005/8/layout/vList6"/>
    <dgm:cxn modelId="{F8A91172-EE04-4F25-A2AE-F238F51EB969}" type="presParOf" srcId="{A69E371C-E15B-4396-8067-2A539BB8C487}" destId="{5B55DC12-8748-4CFE-9C23-C0A0941A3365}" srcOrd="1" destOrd="0" presId="urn:microsoft.com/office/officeart/2005/8/layout/vList6"/>
    <dgm:cxn modelId="{1AFEA16F-42CD-4F79-A821-8B734EAD49BB}" type="presParOf" srcId="{A6826106-DA9C-4455-BDAB-468E19450C4D}" destId="{3211B905-2465-41CB-92E7-DDB2C5326297}" srcOrd="1" destOrd="0" presId="urn:microsoft.com/office/officeart/2005/8/layout/vList6"/>
    <dgm:cxn modelId="{812D12A5-1AD7-4B60-B306-16657521B63D}" type="presParOf" srcId="{A6826106-DA9C-4455-BDAB-468E19450C4D}" destId="{3EB70E90-43A7-4DC9-A6D6-E98DD5E70137}" srcOrd="2" destOrd="0" presId="urn:microsoft.com/office/officeart/2005/8/layout/vList6"/>
    <dgm:cxn modelId="{8AD57595-A45A-44E3-AC23-D294A90BC2D7}" type="presParOf" srcId="{3EB70E90-43A7-4DC9-A6D6-E98DD5E70137}" destId="{062A6F0A-E44F-4CC8-8891-B0C5CBF0ABAD}" srcOrd="0" destOrd="0" presId="urn:microsoft.com/office/officeart/2005/8/layout/vList6"/>
    <dgm:cxn modelId="{E11F52AA-A6BC-4E40-A2D4-1A963E8CECAC}" type="presParOf" srcId="{3EB70E90-43A7-4DC9-A6D6-E98DD5E70137}" destId="{2C8868C1-0C46-4C2B-977F-EBDE7894A97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E724FC-B837-445E-BF57-8E233CE8EA0A}">
      <dsp:nvSpPr>
        <dsp:cNvPr id="0" name=""/>
        <dsp:cNvSpPr/>
      </dsp:nvSpPr>
      <dsp:spPr>
        <a:xfrm>
          <a:off x="7594" y="156242"/>
          <a:ext cx="2269939" cy="36479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ACTOS PREPARATORIOS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Programación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PAC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Expediente de Contratación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Comité de selección u OEC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Documentos del procedimiento</a:t>
          </a:r>
        </a:p>
      </dsp:txBody>
      <dsp:txXfrm>
        <a:off x="74078" y="222726"/>
        <a:ext cx="2136971" cy="3514986"/>
      </dsp:txXfrm>
    </dsp:sp>
    <dsp:sp modelId="{F8531E55-227C-4751-B802-FFF488E8DE55}">
      <dsp:nvSpPr>
        <dsp:cNvPr id="0" name=""/>
        <dsp:cNvSpPr/>
      </dsp:nvSpPr>
      <dsp:spPr>
        <a:xfrm>
          <a:off x="2504528" y="1698747"/>
          <a:ext cx="481227" cy="56294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04528" y="1811336"/>
        <a:ext cx="336859" cy="337767"/>
      </dsp:txXfrm>
    </dsp:sp>
    <dsp:sp modelId="{01A9B380-86B5-407F-8148-EA3236781FCB}">
      <dsp:nvSpPr>
        <dsp:cNvPr id="0" name=""/>
        <dsp:cNvSpPr/>
      </dsp:nvSpPr>
      <dsp:spPr>
        <a:xfrm>
          <a:off x="3185510" y="156242"/>
          <a:ext cx="2269939" cy="36479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SELECCIÓN</a:t>
          </a:r>
          <a:endParaRPr lang="es-PE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Métodos de contratación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Procedimientos de selección.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Contratación directa.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Otros métodos, acuerdo de convenio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Solución de controversias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E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51994" y="222726"/>
        <a:ext cx="2136971" cy="3514986"/>
      </dsp:txXfrm>
    </dsp:sp>
    <dsp:sp modelId="{61751107-C6E7-4334-9F93-894DBA7AD169}">
      <dsp:nvSpPr>
        <dsp:cNvPr id="0" name=""/>
        <dsp:cNvSpPr/>
      </dsp:nvSpPr>
      <dsp:spPr>
        <a:xfrm>
          <a:off x="5682443" y="1698747"/>
          <a:ext cx="481227" cy="56294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82443" y="1811336"/>
        <a:ext cx="336859" cy="337767"/>
      </dsp:txXfrm>
    </dsp:sp>
    <dsp:sp modelId="{58FE18DF-EBC6-4FCE-8395-3989FC0E578B}">
      <dsp:nvSpPr>
        <dsp:cNvPr id="0" name=""/>
        <dsp:cNvSpPr/>
      </dsp:nvSpPr>
      <dsp:spPr>
        <a:xfrm>
          <a:off x="6363425" y="156242"/>
          <a:ext cx="2269939" cy="36479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EJECUCIÓN</a:t>
          </a:r>
          <a:endParaRPr lang="es-PE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Suscripción de Contrato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Requisitos</a:t>
          </a:r>
          <a:endParaRPr lang="es-PE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Ejecución contractual</a:t>
          </a:r>
          <a:endParaRPr lang="es-PE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Conformidades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Pago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Culminación de Contrato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Solución de Controversias</a:t>
          </a:r>
        </a:p>
      </dsp:txBody>
      <dsp:txXfrm>
        <a:off x="6429909" y="222726"/>
        <a:ext cx="2136971" cy="35149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1BFD6-5641-4C45-B93E-D31721E15013}">
      <dsp:nvSpPr>
        <dsp:cNvPr id="0" name=""/>
        <dsp:cNvSpPr/>
      </dsp:nvSpPr>
      <dsp:spPr>
        <a:xfrm>
          <a:off x="2317" y="60768"/>
          <a:ext cx="2259891" cy="7269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kern="1200" dirty="0" smtClean="0"/>
            <a:t>Adicionales o Reducciones</a:t>
          </a:r>
          <a:endParaRPr lang="es-PE" sz="1500" kern="1200" dirty="0"/>
        </a:p>
      </dsp:txBody>
      <dsp:txXfrm>
        <a:off x="2317" y="60768"/>
        <a:ext cx="2259891" cy="726972"/>
      </dsp:txXfrm>
    </dsp:sp>
    <dsp:sp modelId="{FC2C3F03-58AC-4F1D-BC92-4F7B04DB46FD}">
      <dsp:nvSpPr>
        <dsp:cNvPr id="0" name=""/>
        <dsp:cNvSpPr/>
      </dsp:nvSpPr>
      <dsp:spPr>
        <a:xfrm>
          <a:off x="2317" y="787741"/>
          <a:ext cx="2259891" cy="347196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500" kern="1200" dirty="0" smtClean="0"/>
            <a:t>Necesario para alcanzar finalidad del contrato</a:t>
          </a:r>
          <a:endParaRPr lang="es-PE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500" kern="1200" dirty="0" smtClean="0"/>
            <a:t>Aprobación previa</a:t>
          </a:r>
          <a:endParaRPr lang="es-PE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500" kern="1200" dirty="0" smtClean="0"/>
            <a:t>Certificación presupuestal</a:t>
          </a:r>
          <a:endParaRPr lang="es-PE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500" kern="1200" dirty="0" smtClean="0"/>
            <a:t>Límite: 25% en bienes y servicios/ 15% en obras y 50% intervención de la CGR</a:t>
          </a:r>
          <a:endParaRPr lang="es-PE" sz="1500" kern="1200" dirty="0"/>
        </a:p>
      </dsp:txBody>
      <dsp:txXfrm>
        <a:off x="2317" y="787741"/>
        <a:ext cx="2259891" cy="3471969"/>
      </dsp:txXfrm>
    </dsp:sp>
    <dsp:sp modelId="{88723CB8-BA1B-4E82-98C6-37EDFFCAC6F6}">
      <dsp:nvSpPr>
        <dsp:cNvPr id="0" name=""/>
        <dsp:cNvSpPr/>
      </dsp:nvSpPr>
      <dsp:spPr>
        <a:xfrm>
          <a:off x="2578594" y="60768"/>
          <a:ext cx="2259891" cy="7269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kern="1200" dirty="0" smtClean="0"/>
            <a:t>Ampliaciones de plazo</a:t>
          </a:r>
          <a:endParaRPr lang="es-PE" sz="1500" kern="1200" dirty="0"/>
        </a:p>
      </dsp:txBody>
      <dsp:txXfrm>
        <a:off x="2578594" y="60768"/>
        <a:ext cx="2259891" cy="726972"/>
      </dsp:txXfrm>
    </dsp:sp>
    <dsp:sp modelId="{BB8029C9-BA50-4668-B7ED-BABF1B4A4183}">
      <dsp:nvSpPr>
        <dsp:cNvPr id="0" name=""/>
        <dsp:cNvSpPr/>
      </dsp:nvSpPr>
      <dsp:spPr>
        <a:xfrm>
          <a:off x="2578594" y="787741"/>
          <a:ext cx="2259891" cy="347196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altLang="es-PE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Por aprobación de adicional que afecte el plazo. Contratista amplía el plazo de las garantías otorgadas.</a:t>
          </a:r>
          <a:endParaRPr lang="es-PE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altLang="es-PE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Por atrasos y/o paralizaciones no imputables al contratista (ajenas a su voluntad) debidamente comprobados y que modifiquen el plazo contractual.</a:t>
          </a:r>
          <a:endParaRPr lang="es-PE" altLang="es-PE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78594" y="787741"/>
        <a:ext cx="2259891" cy="3471969"/>
      </dsp:txXfrm>
    </dsp:sp>
    <dsp:sp modelId="{AD1C7D3C-0AC1-44B1-8324-54BA765B47A6}">
      <dsp:nvSpPr>
        <dsp:cNvPr id="0" name=""/>
        <dsp:cNvSpPr/>
      </dsp:nvSpPr>
      <dsp:spPr>
        <a:xfrm>
          <a:off x="5154871" y="60768"/>
          <a:ext cx="2259891" cy="7269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Las partes pueden acordar otras modificaciones al contrato siempre que:</a:t>
          </a:r>
          <a:endParaRPr lang="es-PE" sz="1500" kern="1200" dirty="0"/>
        </a:p>
      </dsp:txBody>
      <dsp:txXfrm>
        <a:off x="5154871" y="60768"/>
        <a:ext cx="2259891" cy="726972"/>
      </dsp:txXfrm>
    </dsp:sp>
    <dsp:sp modelId="{D4FD668E-B94A-4B42-90FF-AEA9C4FE1D2C}">
      <dsp:nvSpPr>
        <dsp:cNvPr id="0" name=""/>
        <dsp:cNvSpPr/>
      </dsp:nvSpPr>
      <dsp:spPr>
        <a:xfrm>
          <a:off x="5154871" y="787741"/>
          <a:ext cx="2259891" cy="347196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Deriven de hechos sobrevinientes al perfeccionamiento del contrato que no sean imputables a alguna de las partes, </a:t>
          </a:r>
          <a:endParaRPr lang="es-PE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Permitan alcanzar la finalidad del contrato de manera oportuna y eficiente, y </a:t>
          </a:r>
          <a:endParaRPr lang="es-PE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 cambien los elementos determinantes del objeto del contrato. </a:t>
          </a:r>
          <a:endParaRPr lang="es-PE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Esta debe ser aprobada por el Titular de la Entidad.</a:t>
          </a:r>
          <a:endParaRPr lang="es-PE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54871" y="787741"/>
        <a:ext cx="2259891" cy="347196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A6E072-278B-4DDA-B9AC-BDD67C968974}">
      <dsp:nvSpPr>
        <dsp:cNvPr id="0" name=""/>
        <dsp:cNvSpPr/>
      </dsp:nvSpPr>
      <dsp:spPr>
        <a:xfrm rot="16200000">
          <a:off x="-44331" y="44332"/>
          <a:ext cx="4248814" cy="4160149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952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altLang="es-PE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Responsable de recepción y conformidad:</a:t>
          </a:r>
          <a:endParaRPr lang="es-PE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altLang="es-PE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Área usuaria.</a:t>
          </a:r>
          <a:endParaRPr lang="es-PE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altLang="es-PE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 el caso de bienes, la recepción corresponde al almacén y la conformidad al que se indique en los documentos del procedimiento.</a:t>
          </a:r>
          <a:endParaRPr lang="es-PE" altLang="es-PE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Observaciones. Notificar al contratista</a:t>
          </a:r>
          <a:endParaRPr lang="es-PE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2" y="849762"/>
        <a:ext cx="4160149" cy="2549288"/>
      </dsp:txXfrm>
    </dsp:sp>
    <dsp:sp modelId="{E4ED4F74-89C5-486B-B1C2-78DE6C23C7D5}">
      <dsp:nvSpPr>
        <dsp:cNvPr id="0" name=""/>
        <dsp:cNvSpPr/>
      </dsp:nvSpPr>
      <dsp:spPr>
        <a:xfrm rot="16200000">
          <a:off x="4432153" y="44332"/>
          <a:ext cx="4248814" cy="4160149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952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altLang="es-PE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Procedimiento de Conformidad:</a:t>
          </a:r>
          <a:endParaRPr lang="es-PE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altLang="es-PE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Informe del área usuaria.</a:t>
          </a:r>
          <a:endParaRPr lang="es-PE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altLang="es-PE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Verifica calidad, cantidad y condiciones (pruebas)</a:t>
          </a:r>
          <a:endParaRPr lang="es-PE" altLang="es-PE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altLang="es-PE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Plazo máximo: 10 días de producida recepción. En consultoría es 20 días.</a:t>
          </a:r>
          <a:endParaRPr lang="es-PE" altLang="es-PE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E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476486" y="849762"/>
        <a:ext cx="4160149" cy="25492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AC9F1-584E-4FDE-801F-772FB0389D33}">
      <dsp:nvSpPr>
        <dsp:cNvPr id="0" name=""/>
        <dsp:cNvSpPr/>
      </dsp:nvSpPr>
      <dsp:spPr>
        <a:xfrm rot="5400000">
          <a:off x="756660" y="742266"/>
          <a:ext cx="1155374" cy="139512"/>
        </a:xfrm>
        <a:prstGeom prst="rect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A3C5EF-A00B-458A-8F17-D634B38018FD}">
      <dsp:nvSpPr>
        <dsp:cNvPr id="0" name=""/>
        <dsp:cNvSpPr/>
      </dsp:nvSpPr>
      <dsp:spPr>
        <a:xfrm>
          <a:off x="1020702" y="2331"/>
          <a:ext cx="1550143" cy="9300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latin typeface="Book Antiqua" pitchFamily="18" charset="0"/>
            </a:rPr>
            <a:t>Requerimiento del área usuaria.</a:t>
          </a:r>
          <a:endParaRPr lang="es-ES" sz="1100" kern="1200" dirty="0"/>
        </a:p>
      </dsp:txBody>
      <dsp:txXfrm>
        <a:off x="1047943" y="29572"/>
        <a:ext cx="1495661" cy="875604"/>
      </dsp:txXfrm>
    </dsp:sp>
    <dsp:sp modelId="{33C95C00-B1C5-45CF-9DEB-DD6E1C7FFAD7}">
      <dsp:nvSpPr>
        <dsp:cNvPr id="0" name=""/>
        <dsp:cNvSpPr/>
      </dsp:nvSpPr>
      <dsp:spPr>
        <a:xfrm rot="5400000">
          <a:off x="756660" y="1904873"/>
          <a:ext cx="1155374" cy="139512"/>
        </a:xfrm>
        <a:prstGeom prst="rect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8C937C-9FBD-4C88-A671-BF32B7AE4D52}">
      <dsp:nvSpPr>
        <dsp:cNvPr id="0" name=""/>
        <dsp:cNvSpPr/>
      </dsp:nvSpPr>
      <dsp:spPr>
        <a:xfrm>
          <a:off x="1020702" y="1164939"/>
          <a:ext cx="1550143" cy="9300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rgbClr val="C00000"/>
              </a:solidFill>
              <a:latin typeface="Book Antiqua" pitchFamily="18" charset="0"/>
            </a:rPr>
            <a:t>Características del bien, servicio u obra.</a:t>
          </a:r>
          <a:endParaRPr lang="es-ES" sz="1100" kern="1200" dirty="0">
            <a:solidFill>
              <a:srgbClr val="C00000"/>
            </a:solidFill>
          </a:endParaRPr>
        </a:p>
      </dsp:txBody>
      <dsp:txXfrm>
        <a:off x="1047943" y="1192180"/>
        <a:ext cx="1495661" cy="875604"/>
      </dsp:txXfrm>
    </dsp:sp>
    <dsp:sp modelId="{5F802EEA-2BDC-48D8-9C9F-906FB136B689}">
      <dsp:nvSpPr>
        <dsp:cNvPr id="0" name=""/>
        <dsp:cNvSpPr/>
      </dsp:nvSpPr>
      <dsp:spPr>
        <a:xfrm rot="5400000">
          <a:off x="756660" y="3067481"/>
          <a:ext cx="1155374" cy="139512"/>
        </a:xfrm>
        <a:prstGeom prst="rect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6A12E8-3E81-465A-BDAD-1E3A516632FA}">
      <dsp:nvSpPr>
        <dsp:cNvPr id="0" name=""/>
        <dsp:cNvSpPr/>
      </dsp:nvSpPr>
      <dsp:spPr>
        <a:xfrm>
          <a:off x="1020702" y="2327546"/>
          <a:ext cx="1550143" cy="9300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>
              <a:solidFill>
                <a:srgbClr val="C00000"/>
              </a:solidFill>
            </a:rPr>
            <a:t>Requisitos de calificación</a:t>
          </a:r>
          <a:endParaRPr lang="es-ES" sz="1100" kern="1200" dirty="0">
            <a:solidFill>
              <a:srgbClr val="C00000"/>
            </a:solidFill>
          </a:endParaRPr>
        </a:p>
      </dsp:txBody>
      <dsp:txXfrm>
        <a:off x="1047943" y="2354787"/>
        <a:ext cx="1495661" cy="875604"/>
      </dsp:txXfrm>
    </dsp:sp>
    <dsp:sp modelId="{24A422E7-C69A-4445-9C49-DE5FF2B1A5BF}">
      <dsp:nvSpPr>
        <dsp:cNvPr id="0" name=""/>
        <dsp:cNvSpPr/>
      </dsp:nvSpPr>
      <dsp:spPr>
        <a:xfrm>
          <a:off x="1337964" y="3648785"/>
          <a:ext cx="2054457" cy="139512"/>
        </a:xfrm>
        <a:prstGeom prst="rect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10B5A7-EA2A-4DC9-868B-85440747472E}">
      <dsp:nvSpPr>
        <dsp:cNvPr id="0" name=""/>
        <dsp:cNvSpPr/>
      </dsp:nvSpPr>
      <dsp:spPr>
        <a:xfrm>
          <a:off x="1020702" y="3490154"/>
          <a:ext cx="1550143" cy="9300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Documento que sustenta la estandarización</a:t>
          </a:r>
          <a:endParaRPr lang="es-ES" sz="1100" kern="1200" dirty="0"/>
        </a:p>
      </dsp:txBody>
      <dsp:txXfrm>
        <a:off x="1047943" y="3517395"/>
        <a:ext cx="1495661" cy="875604"/>
      </dsp:txXfrm>
    </dsp:sp>
    <dsp:sp modelId="{7EE13AD4-E1F7-4467-AACE-073979CABC44}">
      <dsp:nvSpPr>
        <dsp:cNvPr id="0" name=""/>
        <dsp:cNvSpPr/>
      </dsp:nvSpPr>
      <dsp:spPr>
        <a:xfrm rot="16200000">
          <a:off x="2818351" y="3067481"/>
          <a:ext cx="1155374" cy="139512"/>
        </a:xfrm>
        <a:prstGeom prst="rect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9722CA-274F-4D20-BC0E-BD5240F5CF61}">
      <dsp:nvSpPr>
        <dsp:cNvPr id="0" name=""/>
        <dsp:cNvSpPr/>
      </dsp:nvSpPr>
      <dsp:spPr>
        <a:xfrm>
          <a:off x="3082393" y="3490154"/>
          <a:ext cx="1550143" cy="9300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100" kern="1200" dirty="0" smtClean="0"/>
            <a:t>Indagaciones y resumen ejecutivo.</a:t>
          </a:r>
          <a:endParaRPr lang="es-ES" sz="1100" kern="1200" dirty="0"/>
        </a:p>
      </dsp:txBody>
      <dsp:txXfrm>
        <a:off x="3109634" y="3517395"/>
        <a:ext cx="1495661" cy="875604"/>
      </dsp:txXfrm>
    </dsp:sp>
    <dsp:sp modelId="{D75344AE-1BFC-4BC4-A4E9-E6FA6653BC74}">
      <dsp:nvSpPr>
        <dsp:cNvPr id="0" name=""/>
        <dsp:cNvSpPr/>
      </dsp:nvSpPr>
      <dsp:spPr>
        <a:xfrm rot="16200000">
          <a:off x="2818351" y="1904873"/>
          <a:ext cx="1155374" cy="139512"/>
        </a:xfrm>
        <a:prstGeom prst="rect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517B8A-1420-49F6-ADF5-3E44A67654B2}">
      <dsp:nvSpPr>
        <dsp:cNvPr id="0" name=""/>
        <dsp:cNvSpPr/>
      </dsp:nvSpPr>
      <dsp:spPr>
        <a:xfrm>
          <a:off x="3082393" y="2327546"/>
          <a:ext cx="1550143" cy="9300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rgbClr val="C00000"/>
              </a:solidFill>
              <a:latin typeface="Book Antiqua" pitchFamily="18" charset="0"/>
            </a:rPr>
            <a:t>Valor referencial.</a:t>
          </a:r>
          <a:endParaRPr lang="es-ES" sz="1100" kern="1200" dirty="0">
            <a:solidFill>
              <a:srgbClr val="C00000"/>
            </a:solidFill>
          </a:endParaRPr>
        </a:p>
      </dsp:txBody>
      <dsp:txXfrm>
        <a:off x="3109634" y="2354787"/>
        <a:ext cx="1495661" cy="875604"/>
      </dsp:txXfrm>
    </dsp:sp>
    <dsp:sp modelId="{D24FA9A3-26F6-40E1-94AB-011C9C9F170A}">
      <dsp:nvSpPr>
        <dsp:cNvPr id="0" name=""/>
        <dsp:cNvSpPr/>
      </dsp:nvSpPr>
      <dsp:spPr>
        <a:xfrm rot="16200000">
          <a:off x="2818351" y="742266"/>
          <a:ext cx="1155374" cy="139512"/>
        </a:xfrm>
        <a:prstGeom prst="rect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F1DCF-AB19-4940-8508-208CFA8C5BD6}">
      <dsp:nvSpPr>
        <dsp:cNvPr id="0" name=""/>
        <dsp:cNvSpPr/>
      </dsp:nvSpPr>
      <dsp:spPr>
        <a:xfrm>
          <a:off x="3082393" y="1164939"/>
          <a:ext cx="1550143" cy="9300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latin typeface="Book Antiqua" pitchFamily="18" charset="0"/>
            </a:rPr>
            <a:t>Sustento de Modalidad de contratación  o por paquete, tramo o lote</a:t>
          </a:r>
          <a:endParaRPr lang="es-ES" sz="1100" kern="1200" dirty="0"/>
        </a:p>
      </dsp:txBody>
      <dsp:txXfrm>
        <a:off x="3109634" y="1192180"/>
        <a:ext cx="1495661" cy="875604"/>
      </dsp:txXfrm>
    </dsp:sp>
    <dsp:sp modelId="{2C4DC812-2A44-4DF5-9F17-BDCE37F75F18}">
      <dsp:nvSpPr>
        <dsp:cNvPr id="0" name=""/>
        <dsp:cNvSpPr/>
      </dsp:nvSpPr>
      <dsp:spPr>
        <a:xfrm>
          <a:off x="3399655" y="160962"/>
          <a:ext cx="2054457" cy="139512"/>
        </a:xfrm>
        <a:prstGeom prst="rect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D6E190-6501-4F2A-9D1A-4C0409944171}">
      <dsp:nvSpPr>
        <dsp:cNvPr id="0" name=""/>
        <dsp:cNvSpPr/>
      </dsp:nvSpPr>
      <dsp:spPr>
        <a:xfrm>
          <a:off x="3082393" y="2331"/>
          <a:ext cx="1550143" cy="9300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latin typeface="Book Antiqua" pitchFamily="18" charset="0"/>
            </a:rPr>
            <a:t>Sistema de contratación.</a:t>
          </a:r>
          <a:endParaRPr lang="es-ES" sz="1100" kern="1200" dirty="0"/>
        </a:p>
      </dsp:txBody>
      <dsp:txXfrm>
        <a:off x="3109634" y="29572"/>
        <a:ext cx="1495661" cy="875604"/>
      </dsp:txXfrm>
    </dsp:sp>
    <dsp:sp modelId="{130A3ACD-79CB-4CE6-B1F8-764834F468DC}">
      <dsp:nvSpPr>
        <dsp:cNvPr id="0" name=""/>
        <dsp:cNvSpPr/>
      </dsp:nvSpPr>
      <dsp:spPr>
        <a:xfrm rot="5400000">
          <a:off x="4880042" y="742266"/>
          <a:ext cx="1155374" cy="139512"/>
        </a:xfrm>
        <a:prstGeom prst="rect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B71C62-7657-4C1E-AAB1-868882AD787F}">
      <dsp:nvSpPr>
        <dsp:cNvPr id="0" name=""/>
        <dsp:cNvSpPr/>
      </dsp:nvSpPr>
      <dsp:spPr>
        <a:xfrm>
          <a:off x="5144084" y="2331"/>
          <a:ext cx="1550143" cy="9300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latin typeface="Book Antiqua" pitchFamily="18" charset="0"/>
            </a:rPr>
            <a:t>Disponibilidad presupuestal.</a:t>
          </a:r>
          <a:endParaRPr lang="es-ES" sz="1100" kern="1200" dirty="0"/>
        </a:p>
      </dsp:txBody>
      <dsp:txXfrm>
        <a:off x="5171325" y="29572"/>
        <a:ext cx="1495661" cy="875604"/>
      </dsp:txXfrm>
    </dsp:sp>
    <dsp:sp modelId="{F9E060B9-64DC-45F4-BDE5-4E783EFDFB61}">
      <dsp:nvSpPr>
        <dsp:cNvPr id="0" name=""/>
        <dsp:cNvSpPr/>
      </dsp:nvSpPr>
      <dsp:spPr>
        <a:xfrm rot="5400000">
          <a:off x="4880042" y="1904873"/>
          <a:ext cx="1155374" cy="139512"/>
        </a:xfrm>
        <a:prstGeom prst="rect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F8258F-3F34-4EC8-9D4F-C0BE0B51B0E3}">
      <dsp:nvSpPr>
        <dsp:cNvPr id="0" name=""/>
        <dsp:cNvSpPr/>
      </dsp:nvSpPr>
      <dsp:spPr>
        <a:xfrm>
          <a:off x="5144084" y="1164939"/>
          <a:ext cx="1550143" cy="9300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latin typeface="Book Antiqua" pitchFamily="18" charset="0"/>
            </a:rPr>
            <a:t>Procedimiento de selección.</a:t>
          </a:r>
          <a:endParaRPr lang="es-ES" sz="1100" kern="1200" dirty="0"/>
        </a:p>
      </dsp:txBody>
      <dsp:txXfrm>
        <a:off x="5171325" y="1192180"/>
        <a:ext cx="1495661" cy="875604"/>
      </dsp:txXfrm>
    </dsp:sp>
    <dsp:sp modelId="{305DA233-6CA1-410A-86AF-7968A3289374}">
      <dsp:nvSpPr>
        <dsp:cNvPr id="0" name=""/>
        <dsp:cNvSpPr/>
      </dsp:nvSpPr>
      <dsp:spPr>
        <a:xfrm rot="5400000">
          <a:off x="4880042" y="3067481"/>
          <a:ext cx="1155374" cy="139512"/>
        </a:xfrm>
        <a:prstGeom prst="rect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21C072-0B95-4930-85E1-8DE35D4DFB45}">
      <dsp:nvSpPr>
        <dsp:cNvPr id="0" name=""/>
        <dsp:cNvSpPr/>
      </dsp:nvSpPr>
      <dsp:spPr>
        <a:xfrm>
          <a:off x="5144084" y="2327546"/>
          <a:ext cx="1550143" cy="9300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latin typeface="Book Antiqua" pitchFamily="18" charset="0"/>
            </a:rPr>
            <a:t>Fórmula de reajuste, si es aplicable.</a:t>
          </a:r>
          <a:endParaRPr lang="es-ES" sz="1100" kern="1200" dirty="0"/>
        </a:p>
      </dsp:txBody>
      <dsp:txXfrm>
        <a:off x="5171325" y="2354787"/>
        <a:ext cx="1495661" cy="875604"/>
      </dsp:txXfrm>
    </dsp:sp>
    <dsp:sp modelId="{B3AACA00-D7DE-4A2B-88F4-E864DEC5DE6A}">
      <dsp:nvSpPr>
        <dsp:cNvPr id="0" name=""/>
        <dsp:cNvSpPr/>
      </dsp:nvSpPr>
      <dsp:spPr>
        <a:xfrm>
          <a:off x="5144084" y="3490154"/>
          <a:ext cx="1550143" cy="9300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latin typeface="Book Antiqua" pitchFamily="18" charset="0"/>
            </a:rPr>
            <a:t>Declaración y verificación de viabilidad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 dirty="0"/>
        </a:p>
      </dsp:txBody>
      <dsp:txXfrm>
        <a:off x="5171325" y="3517395"/>
        <a:ext cx="1495661" cy="8756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B6D70-038C-447D-9866-04715926A428}">
      <dsp:nvSpPr>
        <dsp:cNvPr id="0" name=""/>
        <dsp:cNvSpPr/>
      </dsp:nvSpPr>
      <dsp:spPr>
        <a:xfrm>
          <a:off x="0" y="0"/>
          <a:ext cx="7211988" cy="35874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4600" kern="1200" dirty="0">
              <a:latin typeface="Times New Roman" pitchFamily="18" charset="0"/>
              <a:cs typeface="Times New Roman" pitchFamily="18" charset="0"/>
            </a:rPr>
            <a:t>Según procedimiento de selección</a:t>
          </a:r>
          <a:r>
            <a:rPr lang="es-PE" sz="4600" kern="1200" dirty="0">
              <a:latin typeface="Courier New" pitchFamily="49" charset="0"/>
              <a:cs typeface="Courier New" pitchFamily="49" charset="0"/>
            </a:rPr>
            <a:t>:</a:t>
          </a:r>
          <a:endParaRPr lang="es-PE" sz="4600" kern="1200" dirty="0"/>
        </a:p>
      </dsp:txBody>
      <dsp:txXfrm>
        <a:off x="0" y="0"/>
        <a:ext cx="7211988" cy="1937232"/>
      </dsp:txXfrm>
    </dsp:sp>
    <dsp:sp modelId="{8EE8D968-EA3E-4448-A537-D4B3D0EF34B9}">
      <dsp:nvSpPr>
        <dsp:cNvPr id="0" name=""/>
        <dsp:cNvSpPr/>
      </dsp:nvSpPr>
      <dsp:spPr>
        <a:xfrm>
          <a:off x="3521" y="1865482"/>
          <a:ext cx="2401648" cy="165023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000" kern="1200" dirty="0">
              <a:latin typeface="Times New Roman" pitchFamily="18" charset="0"/>
              <a:cs typeface="Times New Roman" pitchFamily="18" charset="0"/>
            </a:rPr>
            <a:t>Bases</a:t>
          </a:r>
          <a:endParaRPr lang="es-PE" sz="3000" kern="1200" dirty="0"/>
        </a:p>
      </dsp:txBody>
      <dsp:txXfrm>
        <a:off x="3521" y="1865482"/>
        <a:ext cx="2401648" cy="1650234"/>
      </dsp:txXfrm>
    </dsp:sp>
    <dsp:sp modelId="{52557B7B-AC51-4656-86BA-C568F629D205}">
      <dsp:nvSpPr>
        <dsp:cNvPr id="0" name=""/>
        <dsp:cNvSpPr/>
      </dsp:nvSpPr>
      <dsp:spPr>
        <a:xfrm>
          <a:off x="2405169" y="1865482"/>
          <a:ext cx="2401648" cy="165023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000" kern="1200" dirty="0">
              <a:latin typeface="Times New Roman" pitchFamily="18" charset="0"/>
              <a:cs typeface="Times New Roman" pitchFamily="18" charset="0"/>
            </a:rPr>
            <a:t>Solicitudes de expresión de interés</a:t>
          </a:r>
        </a:p>
      </dsp:txBody>
      <dsp:txXfrm>
        <a:off x="2405169" y="1865482"/>
        <a:ext cx="2401648" cy="1650234"/>
      </dsp:txXfrm>
    </dsp:sp>
    <dsp:sp modelId="{23CAC28C-534F-46E7-A0DF-2C6B6C583971}">
      <dsp:nvSpPr>
        <dsp:cNvPr id="0" name=""/>
        <dsp:cNvSpPr/>
      </dsp:nvSpPr>
      <dsp:spPr>
        <a:xfrm>
          <a:off x="4806818" y="1865482"/>
          <a:ext cx="2401648" cy="165023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000" kern="1200" dirty="0">
              <a:latin typeface="Times New Roman" pitchFamily="18" charset="0"/>
              <a:cs typeface="Times New Roman" pitchFamily="18" charset="0"/>
            </a:rPr>
            <a:t>Solicitudes de cotización</a:t>
          </a:r>
        </a:p>
      </dsp:txBody>
      <dsp:txXfrm>
        <a:off x="4806818" y="1865482"/>
        <a:ext cx="2401648" cy="16502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8E1DE-2310-4D5F-BE71-E3B15FD91AAB}">
      <dsp:nvSpPr>
        <dsp:cNvPr id="0" name=""/>
        <dsp:cNvSpPr/>
      </dsp:nvSpPr>
      <dsp:spPr>
        <a:xfrm>
          <a:off x="2233" y="323890"/>
          <a:ext cx="2177773" cy="8711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Del  Procedimiento de selección</a:t>
          </a:r>
          <a:endParaRPr lang="es-PE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3" y="323890"/>
        <a:ext cx="2177773" cy="871109"/>
      </dsp:txXfrm>
    </dsp:sp>
    <dsp:sp modelId="{DA204712-D367-428B-9467-23FEBC4DC05E}">
      <dsp:nvSpPr>
        <dsp:cNvPr id="0" name=""/>
        <dsp:cNvSpPr/>
      </dsp:nvSpPr>
      <dsp:spPr>
        <a:xfrm>
          <a:off x="2233" y="1195000"/>
          <a:ext cx="2177773" cy="303322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Calendario</a:t>
          </a: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Contenido de las ofertas</a:t>
          </a: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Determinación de puntaje</a:t>
          </a: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Requisitos para perfeccionar el contrato</a:t>
          </a: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Perfeccionamiento del contrato</a:t>
          </a: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Forma de pago</a:t>
          </a: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Plazo para el pago</a:t>
          </a: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3" y="1195000"/>
        <a:ext cx="2177773" cy="3033224"/>
      </dsp:txXfrm>
    </dsp:sp>
    <dsp:sp modelId="{112B222D-A8A4-48AC-8044-9B4BCF1F85B8}">
      <dsp:nvSpPr>
        <dsp:cNvPr id="0" name=""/>
        <dsp:cNvSpPr/>
      </dsp:nvSpPr>
      <dsp:spPr>
        <a:xfrm>
          <a:off x="2465644" y="371976"/>
          <a:ext cx="2177773" cy="8711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Requerimiento</a:t>
          </a:r>
          <a:endParaRPr lang="es-PE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65644" y="371976"/>
        <a:ext cx="2177773" cy="871109"/>
      </dsp:txXfrm>
    </dsp:sp>
    <dsp:sp modelId="{2D492179-2A96-4239-AB18-3DED9841D17A}">
      <dsp:nvSpPr>
        <dsp:cNvPr id="0" name=""/>
        <dsp:cNvSpPr/>
      </dsp:nvSpPr>
      <dsp:spPr>
        <a:xfrm>
          <a:off x="2484895" y="1195000"/>
          <a:ext cx="2177773" cy="303322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Especificaciones técnicas, Términos de referencia o características de la obra</a:t>
          </a: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Requisitos de calificación</a:t>
          </a: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Requisitos</a:t>
          </a: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Criterios</a:t>
          </a: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Documentos </a:t>
          </a:r>
          <a:r>
            <a:rPr lang="es-PE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sustentatorios</a:t>
          </a: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84895" y="1195000"/>
        <a:ext cx="2177773" cy="3033224"/>
      </dsp:txXfrm>
    </dsp:sp>
    <dsp:sp modelId="{FA5FCE2A-6691-4E44-B378-129E4CDD3445}">
      <dsp:nvSpPr>
        <dsp:cNvPr id="0" name=""/>
        <dsp:cNvSpPr/>
      </dsp:nvSpPr>
      <dsp:spPr>
        <a:xfrm>
          <a:off x="4967557" y="323890"/>
          <a:ext cx="2177773" cy="8711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Factores de evaluación</a:t>
          </a:r>
          <a:endParaRPr lang="es-PE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67557" y="323890"/>
        <a:ext cx="2177773" cy="871109"/>
      </dsp:txXfrm>
    </dsp:sp>
    <dsp:sp modelId="{33BADD11-A1A6-48A8-A108-752E2FB07C5E}">
      <dsp:nvSpPr>
        <dsp:cNvPr id="0" name=""/>
        <dsp:cNvSpPr/>
      </dsp:nvSpPr>
      <dsp:spPr>
        <a:xfrm>
          <a:off x="4967557" y="1195000"/>
          <a:ext cx="2177773" cy="303322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Factores</a:t>
          </a: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Criterios o procedimiento</a:t>
          </a: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Documentación </a:t>
          </a:r>
          <a:r>
            <a:rPr lang="es-PE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sustentatoria</a:t>
          </a: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Puntajes</a:t>
          </a: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67557" y="1195000"/>
        <a:ext cx="2177773" cy="30332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AF7ED-F2C6-4120-8FA5-39073C61560F}">
      <dsp:nvSpPr>
        <dsp:cNvPr id="0" name=""/>
        <dsp:cNvSpPr/>
      </dsp:nvSpPr>
      <dsp:spPr>
        <a:xfrm>
          <a:off x="3127307" y="1211"/>
          <a:ext cx="1982974" cy="9914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Cada Entidad</a:t>
          </a:r>
          <a:endParaRPr lang="es-PE" sz="1800" kern="1200" dirty="0"/>
        </a:p>
      </dsp:txBody>
      <dsp:txXfrm>
        <a:off x="3156347" y="30251"/>
        <a:ext cx="1924894" cy="933407"/>
      </dsp:txXfrm>
    </dsp:sp>
    <dsp:sp modelId="{58DFAE5E-E734-4253-B141-C0E8416CB5ED}">
      <dsp:nvSpPr>
        <dsp:cNvPr id="0" name=""/>
        <dsp:cNvSpPr/>
      </dsp:nvSpPr>
      <dsp:spPr>
        <a:xfrm rot="3600000">
          <a:off x="4420679" y="1741720"/>
          <a:ext cx="1033914" cy="347020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400" kern="1200"/>
        </a:p>
      </dsp:txBody>
      <dsp:txXfrm>
        <a:off x="4524785" y="1811124"/>
        <a:ext cx="825702" cy="208212"/>
      </dsp:txXfrm>
    </dsp:sp>
    <dsp:sp modelId="{E7E4F00B-527D-4957-AB9E-8899674DD398}">
      <dsp:nvSpPr>
        <dsp:cNvPr id="0" name=""/>
        <dsp:cNvSpPr/>
      </dsp:nvSpPr>
      <dsp:spPr>
        <a:xfrm>
          <a:off x="4764991" y="2837762"/>
          <a:ext cx="1982974" cy="9914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Administra el contrato</a:t>
          </a:r>
          <a:endParaRPr lang="es-PE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 smtClean="0"/>
            <a:t>Supervisa ejecución</a:t>
          </a:r>
          <a:endParaRPr lang="es-PE" sz="1400" kern="1200" dirty="0"/>
        </a:p>
      </dsp:txBody>
      <dsp:txXfrm>
        <a:off x="4794031" y="2866802"/>
        <a:ext cx="1924894" cy="933407"/>
      </dsp:txXfrm>
    </dsp:sp>
    <dsp:sp modelId="{3BA4906D-B0F3-49A5-AC1B-A1DCBBBFF99B}">
      <dsp:nvSpPr>
        <dsp:cNvPr id="0" name=""/>
        <dsp:cNvSpPr/>
      </dsp:nvSpPr>
      <dsp:spPr>
        <a:xfrm rot="10800000">
          <a:off x="3601837" y="3159996"/>
          <a:ext cx="1033914" cy="347020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400" kern="1200"/>
        </a:p>
      </dsp:txBody>
      <dsp:txXfrm rot="10800000">
        <a:off x="3705943" y="3229400"/>
        <a:ext cx="825702" cy="208212"/>
      </dsp:txXfrm>
    </dsp:sp>
    <dsp:sp modelId="{A2A224B6-951B-4224-A0B1-AD40686CC208}">
      <dsp:nvSpPr>
        <dsp:cNvPr id="0" name=""/>
        <dsp:cNvSpPr/>
      </dsp:nvSpPr>
      <dsp:spPr>
        <a:xfrm>
          <a:off x="1489623" y="2837762"/>
          <a:ext cx="1982974" cy="9914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Selecciona proveedor</a:t>
          </a:r>
          <a:endParaRPr lang="es-PE" sz="1800" kern="1200" dirty="0"/>
        </a:p>
      </dsp:txBody>
      <dsp:txXfrm>
        <a:off x="1518663" y="2866802"/>
        <a:ext cx="1924894" cy="933407"/>
      </dsp:txXfrm>
    </dsp:sp>
    <dsp:sp modelId="{C983AB78-B8F2-4ADA-BA2D-0BE6A413B0FD}">
      <dsp:nvSpPr>
        <dsp:cNvPr id="0" name=""/>
        <dsp:cNvSpPr/>
      </dsp:nvSpPr>
      <dsp:spPr>
        <a:xfrm rot="18000000">
          <a:off x="2782995" y="1741720"/>
          <a:ext cx="1033914" cy="347020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400" kern="1200"/>
        </a:p>
      </dsp:txBody>
      <dsp:txXfrm>
        <a:off x="2887101" y="1811124"/>
        <a:ext cx="825702" cy="2082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DE185-4220-491C-B3BC-5BEC41411ABE}">
      <dsp:nvSpPr>
        <dsp:cNvPr id="0" name=""/>
        <dsp:cNvSpPr/>
      </dsp:nvSpPr>
      <dsp:spPr>
        <a:xfrm rot="5400000">
          <a:off x="4800913" y="-1650369"/>
          <a:ext cx="1562293" cy="525370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RNP vigente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 impedido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 inhabilitado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CLC suficiente: obras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Especialidad: consultoría de obras</a:t>
          </a:r>
        </a:p>
      </dsp:txBody>
      <dsp:txXfrm rot="-5400000">
        <a:off x="2955209" y="271600"/>
        <a:ext cx="5177438" cy="1409763"/>
      </dsp:txXfrm>
    </dsp:sp>
    <dsp:sp modelId="{E0D59651-2CC8-488D-85D4-75A6EFC2586D}">
      <dsp:nvSpPr>
        <dsp:cNvPr id="0" name=""/>
        <dsp:cNvSpPr/>
      </dsp:nvSpPr>
      <dsp:spPr>
        <a:xfrm>
          <a:off x="0" y="48"/>
          <a:ext cx="2955208" cy="19528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Condiciones del </a:t>
          </a:r>
          <a:r>
            <a:rPr lang="es-PE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postor GANADOR</a:t>
          </a:r>
          <a:endParaRPr lang="es-PE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331" y="95379"/>
        <a:ext cx="2764546" cy="1762204"/>
      </dsp:txXfrm>
    </dsp:sp>
    <dsp:sp modelId="{0FDC3E7A-3564-4AAE-9CFB-A41CF21E3E32}">
      <dsp:nvSpPr>
        <dsp:cNvPr id="0" name=""/>
        <dsp:cNvSpPr/>
      </dsp:nvSpPr>
      <dsp:spPr>
        <a:xfrm rot="5400000">
          <a:off x="4800913" y="400140"/>
          <a:ext cx="1562293" cy="525370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E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Garantías, salvo casos de excepción.</a:t>
          </a: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Contrato de consorcio con firma legalizada, de ser el caso.</a:t>
          </a: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Código de cuenta interbancaria (CCI).</a:t>
          </a: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Documento que acredite que cuenta con facultades para perfeccionar el contrato, cuando corresponda.</a:t>
          </a: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E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E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E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55209" y="2322110"/>
        <a:ext cx="5177438" cy="1409763"/>
      </dsp:txXfrm>
    </dsp:sp>
    <dsp:sp modelId="{1C73AB32-2918-4DB6-9736-E05B3922002A}">
      <dsp:nvSpPr>
        <dsp:cNvPr id="0" name=""/>
        <dsp:cNvSpPr/>
      </dsp:nvSpPr>
      <dsp:spPr>
        <a:xfrm>
          <a:off x="0" y="2050558"/>
          <a:ext cx="2955208" cy="19528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Además de los previstos en los documentos del procedimiento:</a:t>
          </a:r>
          <a:endParaRPr lang="es-PE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331" y="2145889"/>
        <a:ext cx="2764546" cy="17622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67FCF4-2BB2-4B33-8544-C29CF9B22742}">
      <dsp:nvSpPr>
        <dsp:cNvPr id="0" name=""/>
        <dsp:cNvSpPr/>
      </dsp:nvSpPr>
      <dsp:spPr>
        <a:xfrm>
          <a:off x="559712" y="0"/>
          <a:ext cx="6343404" cy="396787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32337-A4C0-4960-A11B-33A58A51EA60}">
      <dsp:nvSpPr>
        <dsp:cNvPr id="0" name=""/>
        <dsp:cNvSpPr/>
      </dsp:nvSpPr>
      <dsp:spPr>
        <a:xfrm>
          <a:off x="3735" y="1190361"/>
          <a:ext cx="1796472" cy="15871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kern="1200" dirty="0"/>
            <a:t>Consentimiento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200" kern="1200" dirty="0"/>
            <a:t>8 o 5 días en caso de pluralidad de postores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200" kern="1200" dirty="0"/>
            <a:t>Día de notificación de BP en caso de postor único</a:t>
          </a:r>
        </a:p>
      </dsp:txBody>
      <dsp:txXfrm>
        <a:off x="81213" y="1267839"/>
        <a:ext cx="1641516" cy="1432192"/>
      </dsp:txXfrm>
    </dsp:sp>
    <dsp:sp modelId="{320A846A-D8F1-4332-8F17-661CCE7D80CA}">
      <dsp:nvSpPr>
        <dsp:cNvPr id="0" name=""/>
        <dsp:cNvSpPr/>
      </dsp:nvSpPr>
      <dsp:spPr>
        <a:xfrm>
          <a:off x="1890030" y="1190361"/>
          <a:ext cx="1796472" cy="15871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kern="1200" dirty="0"/>
            <a:t>Presentación de documentos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200" kern="1200" dirty="0"/>
            <a:t>08 días siguientes a registro de consentimiento en el SEACE</a:t>
          </a:r>
        </a:p>
      </dsp:txBody>
      <dsp:txXfrm>
        <a:off x="1967508" y="1267839"/>
        <a:ext cx="1641516" cy="1432192"/>
      </dsp:txXfrm>
    </dsp:sp>
    <dsp:sp modelId="{E941FC67-3B31-4054-A9F8-0915B5E18A1B}">
      <dsp:nvSpPr>
        <dsp:cNvPr id="0" name=""/>
        <dsp:cNvSpPr/>
      </dsp:nvSpPr>
      <dsp:spPr>
        <a:xfrm>
          <a:off x="3776326" y="1190361"/>
          <a:ext cx="1796472" cy="15871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kern="1200" dirty="0"/>
            <a:t>Subsanación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200" kern="1200" dirty="0"/>
            <a:t>Entidad tiene 3 días para observar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200" kern="1200" dirty="0"/>
            <a:t>Postor tiene 05 para subsanar</a:t>
          </a:r>
        </a:p>
      </dsp:txBody>
      <dsp:txXfrm>
        <a:off x="3853804" y="1267839"/>
        <a:ext cx="1641516" cy="1432192"/>
      </dsp:txXfrm>
    </dsp:sp>
    <dsp:sp modelId="{A411F923-0898-4D09-BB66-016AFA40D34A}">
      <dsp:nvSpPr>
        <dsp:cNvPr id="0" name=""/>
        <dsp:cNvSpPr/>
      </dsp:nvSpPr>
      <dsp:spPr>
        <a:xfrm>
          <a:off x="5662621" y="1190361"/>
          <a:ext cx="1796472" cy="15871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kern="1200" dirty="0"/>
            <a:t>Perfeccionamiento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200" kern="1200" dirty="0"/>
            <a:t>03 días siguiente de presentado o subsanado</a:t>
          </a:r>
        </a:p>
      </dsp:txBody>
      <dsp:txXfrm>
        <a:off x="5740099" y="1267839"/>
        <a:ext cx="1641516" cy="14321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67FCF4-2BB2-4B33-8544-C29CF9B22742}">
      <dsp:nvSpPr>
        <dsp:cNvPr id="0" name=""/>
        <dsp:cNvSpPr/>
      </dsp:nvSpPr>
      <dsp:spPr>
        <a:xfrm>
          <a:off x="550611" y="0"/>
          <a:ext cx="6240259" cy="40321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32337-A4C0-4960-A11B-33A58A51EA60}">
      <dsp:nvSpPr>
        <dsp:cNvPr id="0" name=""/>
        <dsp:cNvSpPr/>
      </dsp:nvSpPr>
      <dsp:spPr>
        <a:xfrm>
          <a:off x="248778" y="1209641"/>
          <a:ext cx="2202444" cy="16128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kern="1200" dirty="0"/>
            <a:t>* Se cita al segundo lugar en el caso de Consultorías (3 días)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kern="1200" dirty="0"/>
            <a:t>*   Se califica al segundo en bienes, servicios y obras</a:t>
          </a:r>
        </a:p>
      </dsp:txBody>
      <dsp:txXfrm>
        <a:off x="327511" y="1288374"/>
        <a:ext cx="2044978" cy="1455389"/>
      </dsp:txXfrm>
    </dsp:sp>
    <dsp:sp modelId="{320A846A-D8F1-4332-8F17-661CCE7D80CA}">
      <dsp:nvSpPr>
        <dsp:cNvPr id="0" name=""/>
        <dsp:cNvSpPr/>
      </dsp:nvSpPr>
      <dsp:spPr>
        <a:xfrm>
          <a:off x="2569518" y="1209641"/>
          <a:ext cx="2202444" cy="16128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kern="1200" dirty="0"/>
            <a:t>Si no hubiera o no suscribe contrato</a:t>
          </a:r>
        </a:p>
      </dsp:txBody>
      <dsp:txXfrm>
        <a:off x="2648251" y="1288374"/>
        <a:ext cx="2044978" cy="1455389"/>
      </dsp:txXfrm>
    </dsp:sp>
    <dsp:sp modelId="{E941FC67-3B31-4054-A9F8-0915B5E18A1B}">
      <dsp:nvSpPr>
        <dsp:cNvPr id="0" name=""/>
        <dsp:cNvSpPr/>
      </dsp:nvSpPr>
      <dsp:spPr>
        <a:xfrm>
          <a:off x="4890258" y="1209641"/>
          <a:ext cx="2202444" cy="16128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kern="1200" dirty="0"/>
            <a:t>Se declara desierto</a:t>
          </a:r>
        </a:p>
      </dsp:txBody>
      <dsp:txXfrm>
        <a:off x="4968991" y="1288374"/>
        <a:ext cx="2044978" cy="14553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5DC12-8748-4CFE-9C23-C0A0941A3365}">
      <dsp:nvSpPr>
        <dsp:cNvPr id="0" name=""/>
        <dsp:cNvSpPr/>
      </dsp:nvSpPr>
      <dsp:spPr>
        <a:xfrm>
          <a:off x="3499998" y="497"/>
          <a:ext cx="5249997" cy="1939288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E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Mora</a:t>
          </a:r>
          <a:endParaRPr lang="es-PE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Otras penalidades</a:t>
          </a:r>
          <a:endParaRPr lang="es-PE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Límite 10%</a:t>
          </a:r>
          <a:endParaRPr lang="es-PE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9998" y="242908"/>
        <a:ext cx="4522764" cy="1454466"/>
      </dsp:txXfrm>
    </dsp:sp>
    <dsp:sp modelId="{F52DB6E6-468B-4C75-AF5A-225D5079BA50}">
      <dsp:nvSpPr>
        <dsp:cNvPr id="0" name=""/>
        <dsp:cNvSpPr/>
      </dsp:nvSpPr>
      <dsp:spPr>
        <a:xfrm>
          <a:off x="0" y="497"/>
          <a:ext cx="3499998" cy="19392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Penalidades</a:t>
          </a:r>
          <a:endParaRPr lang="es-PE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668" y="95165"/>
        <a:ext cx="3310662" cy="1749952"/>
      </dsp:txXfrm>
    </dsp:sp>
    <dsp:sp modelId="{2C8868C1-0C46-4C2B-977F-EBDE7894A976}">
      <dsp:nvSpPr>
        <dsp:cNvPr id="0" name=""/>
        <dsp:cNvSpPr/>
      </dsp:nvSpPr>
      <dsp:spPr>
        <a:xfrm>
          <a:off x="3499998" y="2133714"/>
          <a:ext cx="5249997" cy="1939288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Causales</a:t>
          </a:r>
          <a:endParaRPr lang="es-PE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Caso fortuito o fuerza mayor.</a:t>
          </a:r>
          <a:endParaRPr lang="es-PE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Incumplimiento de las partes</a:t>
          </a:r>
          <a:endParaRPr lang="es-PE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Actos de corrupción</a:t>
          </a:r>
          <a:endParaRPr lang="es-PE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Procedimiento</a:t>
          </a:r>
          <a:endParaRPr lang="es-PE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Ejecución de prestaciones pendientes</a:t>
          </a:r>
          <a:endParaRPr lang="es-PE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9998" y="2376125"/>
        <a:ext cx="4522764" cy="1454466"/>
      </dsp:txXfrm>
    </dsp:sp>
    <dsp:sp modelId="{062A6F0A-E44F-4CC8-8891-B0C5CBF0ABAD}">
      <dsp:nvSpPr>
        <dsp:cNvPr id="0" name=""/>
        <dsp:cNvSpPr/>
      </dsp:nvSpPr>
      <dsp:spPr>
        <a:xfrm>
          <a:off x="0" y="2133714"/>
          <a:ext cx="3499998" cy="19392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Resolución de contrato</a:t>
          </a:r>
          <a:endParaRPr lang="es-PE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668" y="2228382"/>
        <a:ext cx="3310662" cy="17499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14215" cy="488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74" tIns="47137" rIns="94274" bIns="47137" numCol="1" anchor="t" anchorCtr="0" compatLnSpc="1">
            <a:prstTxWarp prst="textNoShape">
              <a:avLst/>
            </a:prstTxWarp>
          </a:bodyPr>
          <a:lstStyle>
            <a:lvl1pPr defTabSz="94285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3808932" y="1"/>
            <a:ext cx="2914215" cy="488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74" tIns="47137" rIns="94274" bIns="47137" numCol="1" anchor="t" anchorCtr="0" compatLnSpc="1">
            <a:prstTxWarp prst="textNoShape">
              <a:avLst/>
            </a:prstTxWarp>
          </a:bodyPr>
          <a:lstStyle>
            <a:lvl1pPr algn="r" defTabSz="94285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3551D21-4E9D-4FDD-B6D7-9E5F20D4A064}" type="datetimeFigureOut">
              <a:rPr lang="es-PE"/>
              <a:pPr>
                <a:defRPr/>
              </a:pPr>
              <a:t>28/04/2017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733425"/>
            <a:ext cx="616585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033" tIns="43516" rIns="87033" bIns="43516" rtlCol="0" anchor="ctr"/>
          <a:lstStyle/>
          <a:p>
            <a:pPr lvl="0"/>
            <a:endParaRPr lang="es-PE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672165" y="4642270"/>
            <a:ext cx="5380321" cy="439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74" tIns="47137" rIns="94274" bIns="471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1" y="9284541"/>
            <a:ext cx="2914215" cy="488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74" tIns="47137" rIns="94274" bIns="47137" numCol="1" anchor="b" anchorCtr="0" compatLnSpc="1">
            <a:prstTxWarp prst="textNoShape">
              <a:avLst/>
            </a:prstTxWarp>
          </a:bodyPr>
          <a:lstStyle>
            <a:lvl1pPr defTabSz="94285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3808932" y="9284541"/>
            <a:ext cx="2914215" cy="488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74" tIns="47137" rIns="94274" bIns="47137" numCol="1" anchor="b" anchorCtr="0" compatLnSpc="1">
            <a:prstTxWarp prst="textNoShape">
              <a:avLst/>
            </a:prstTxWarp>
          </a:bodyPr>
          <a:lstStyle>
            <a:lvl1pPr algn="r" defTabSz="94285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173BA0F-CD3D-4C44-AE5D-C894125260C0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98536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79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18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57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1977" algn="l" defTabSz="9127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8372" algn="l" defTabSz="9127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4770" algn="l" defTabSz="9127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1160" algn="l" defTabSz="9127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E4F441-9586-4593-BF3C-F3A466B04060}" type="slidenum">
              <a:rPr lang="es-ES" smtClean="0">
                <a:solidFill>
                  <a:prstClr val="black"/>
                </a:solidFill>
              </a:rPr>
              <a:pPr/>
              <a:t>3</a:t>
            </a:fld>
            <a:endParaRPr lang="es-ES" smtClean="0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79400" y="733425"/>
            <a:ext cx="6165850" cy="36655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626510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852488"/>
            <a:ext cx="6262688" cy="3724275"/>
          </a:xfrm>
          <a:solidFill>
            <a:srgbClr val="FFFFFF"/>
          </a:solidFill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0450" y="4732338"/>
            <a:ext cx="4738688" cy="184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s-ES_tradnl" altLang="es-PE" smtClean="0"/>
          </a:p>
        </p:txBody>
      </p:sp>
    </p:spTree>
    <p:extLst>
      <p:ext uri="{BB962C8B-B14F-4D97-AF65-F5344CB8AC3E}">
        <p14:creationId xmlns:p14="http://schemas.microsoft.com/office/powerpoint/2010/main" val="176086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43048" y="192092"/>
            <a:ext cx="9245884" cy="508635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7" tIns="45644" rIns="91277" bIns="456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24503" y="4511715"/>
            <a:ext cx="9274577" cy="112077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0573"/>
              <a:ext cx="4295219" cy="1015837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312"/>
              <a:ext cx="8280254" cy="1208820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394"/>
              <a:ext cx="8164231" cy="1101607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5630"/>
              <a:ext cx="4939265" cy="927388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150" y="1600206"/>
            <a:ext cx="8263573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8292" y="3556001"/>
            <a:ext cx="6805295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6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1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4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DBA15-15BF-4BA9-BE63-2F049D66650E}" type="datetimeFigureOut">
              <a:rPr lang="es-PE"/>
              <a:pPr>
                <a:defRPr/>
              </a:pPr>
              <a:t>28/04/2017</a:t>
            </a:fld>
            <a:endParaRPr lang="es-P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44EF2-E43A-4692-8793-099B40C74D33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8EE52-1E4F-47C1-B181-189A6FBA137F}" type="datetimeFigureOut">
              <a:rPr lang="es-PE"/>
              <a:pPr>
                <a:defRPr/>
              </a:pPr>
              <a:t>28/04/2017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E6305-D8F5-4F50-9D30-50D4FDD640CC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43048" y="192129"/>
            <a:ext cx="9245884" cy="120332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7" tIns="45644" rIns="91277" bIns="456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24503" y="601695"/>
            <a:ext cx="9274577" cy="112236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0279"/>
              <a:ext cx="4295219" cy="1017078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276"/>
              <a:ext cx="8280254" cy="1209788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335"/>
              <a:ext cx="8164231" cy="1102727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5600"/>
              <a:ext cx="4939265" cy="928752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341" y="1447822"/>
            <a:ext cx="2187416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6092" y="1447804"/>
            <a:ext cx="6400218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6C20E-19C5-4205-B651-097E7F14B695}" type="datetimeFigureOut">
              <a:rPr lang="es-PE"/>
              <a:pPr>
                <a:defRPr/>
              </a:pPr>
              <a:t>28/04/2017</a:t>
            </a:fld>
            <a:endParaRPr lang="es-P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F67B6-5CE5-4E99-BD87-93097065C0B7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9150" y="1795085"/>
            <a:ext cx="8263573" cy="12386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58292" y="3274511"/>
            <a:ext cx="6805295" cy="14767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8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5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3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2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90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7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51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404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7960" y="3713263"/>
            <a:ext cx="8263573" cy="114767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67960" y="2449179"/>
            <a:ext cx="8263573" cy="126404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84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69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54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391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924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90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93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78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456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86106" y="1135636"/>
            <a:ext cx="4293817" cy="321429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41950" y="1135636"/>
            <a:ext cx="4293817" cy="321429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951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6104" y="231436"/>
            <a:ext cx="8749665" cy="963083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6103" y="1293512"/>
            <a:ext cx="4295505" cy="53905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483" indent="0">
              <a:buNone/>
              <a:defRPr sz="2200" b="1"/>
            </a:lvl2pPr>
            <a:lvl3pPr marL="996960" indent="0">
              <a:buNone/>
              <a:defRPr sz="2000" b="1"/>
            </a:lvl3pPr>
            <a:lvl4pPr marL="1495445" indent="0">
              <a:buNone/>
              <a:defRPr sz="1700" b="1"/>
            </a:lvl4pPr>
            <a:lvl5pPr marL="1993913" indent="0">
              <a:buNone/>
              <a:defRPr sz="1700" b="1"/>
            </a:lvl5pPr>
            <a:lvl6pPr marL="2492404" indent="0">
              <a:buNone/>
              <a:defRPr sz="1700" b="1"/>
            </a:lvl6pPr>
            <a:lvl7pPr marL="2990884" indent="0">
              <a:buNone/>
              <a:defRPr sz="1700" b="1"/>
            </a:lvl7pPr>
            <a:lvl8pPr marL="3489365" indent="0">
              <a:buNone/>
              <a:defRPr sz="1700" b="1"/>
            </a:lvl8pPr>
            <a:lvl9pPr marL="3987846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6103" y="1832534"/>
            <a:ext cx="4295505" cy="33293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938601" y="1293512"/>
            <a:ext cx="4297193" cy="53905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483" indent="0">
              <a:buNone/>
              <a:defRPr sz="2200" b="1"/>
            </a:lvl2pPr>
            <a:lvl3pPr marL="996960" indent="0">
              <a:buNone/>
              <a:defRPr sz="2000" b="1"/>
            </a:lvl3pPr>
            <a:lvl4pPr marL="1495445" indent="0">
              <a:buNone/>
              <a:defRPr sz="1700" b="1"/>
            </a:lvl4pPr>
            <a:lvl5pPr marL="1993913" indent="0">
              <a:buNone/>
              <a:defRPr sz="1700" b="1"/>
            </a:lvl5pPr>
            <a:lvl6pPr marL="2492404" indent="0">
              <a:buNone/>
              <a:defRPr sz="1700" b="1"/>
            </a:lvl6pPr>
            <a:lvl7pPr marL="2990884" indent="0">
              <a:buNone/>
              <a:defRPr sz="1700" b="1"/>
            </a:lvl7pPr>
            <a:lvl8pPr marL="3489365" indent="0">
              <a:buNone/>
              <a:defRPr sz="1700" b="1"/>
            </a:lvl8pPr>
            <a:lvl9pPr marL="3987846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938601" y="1832534"/>
            <a:ext cx="4297193" cy="33293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801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967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01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6098" y="230107"/>
            <a:ext cx="3198422" cy="97913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00976" y="230090"/>
            <a:ext cx="5434784" cy="4931789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6098" y="1209246"/>
            <a:ext cx="3198422" cy="3952655"/>
          </a:xfrm>
        </p:spPr>
        <p:txBody>
          <a:bodyPr/>
          <a:lstStyle>
            <a:lvl1pPr marL="0" indent="0">
              <a:buNone/>
              <a:defRPr sz="1500"/>
            </a:lvl1pPr>
            <a:lvl2pPr marL="498483" indent="0">
              <a:buNone/>
              <a:defRPr sz="1300"/>
            </a:lvl2pPr>
            <a:lvl3pPr marL="996960" indent="0">
              <a:buNone/>
              <a:defRPr sz="1100"/>
            </a:lvl3pPr>
            <a:lvl4pPr marL="1495445" indent="0">
              <a:buNone/>
              <a:defRPr sz="1000"/>
            </a:lvl4pPr>
            <a:lvl5pPr marL="1993913" indent="0">
              <a:buNone/>
              <a:defRPr sz="1000"/>
            </a:lvl5pPr>
            <a:lvl6pPr marL="2492404" indent="0">
              <a:buNone/>
              <a:defRPr sz="1000"/>
            </a:lvl6pPr>
            <a:lvl7pPr marL="2990884" indent="0">
              <a:buNone/>
              <a:defRPr sz="1000"/>
            </a:lvl7pPr>
            <a:lvl8pPr marL="3489365" indent="0">
              <a:buNone/>
              <a:defRPr sz="1000"/>
            </a:lvl8pPr>
            <a:lvl9pPr marL="3987846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57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C6A96-FE98-4EC4-8278-A211EF45612F}" type="datetimeFigureOut">
              <a:rPr lang="es-PE"/>
              <a:pPr>
                <a:defRPr/>
              </a:pPr>
              <a:t>28/04/2017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C6400-EF57-4DF4-8BAA-7E15D60C0160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5551" y="4044968"/>
            <a:ext cx="5833110" cy="47752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05551" y="516320"/>
            <a:ext cx="5833110" cy="3467100"/>
          </a:xfrm>
        </p:spPr>
        <p:txBody>
          <a:bodyPr/>
          <a:lstStyle>
            <a:lvl1pPr marL="0" indent="0">
              <a:buNone/>
              <a:defRPr sz="3500"/>
            </a:lvl1pPr>
            <a:lvl2pPr marL="498483" indent="0">
              <a:buNone/>
              <a:defRPr sz="3100"/>
            </a:lvl2pPr>
            <a:lvl3pPr marL="996960" indent="0">
              <a:buNone/>
              <a:defRPr sz="2600"/>
            </a:lvl3pPr>
            <a:lvl4pPr marL="1495445" indent="0">
              <a:buNone/>
              <a:defRPr sz="2200"/>
            </a:lvl4pPr>
            <a:lvl5pPr marL="1993913" indent="0">
              <a:buNone/>
              <a:defRPr sz="2200"/>
            </a:lvl5pPr>
            <a:lvl6pPr marL="2492404" indent="0">
              <a:buNone/>
              <a:defRPr sz="2200"/>
            </a:lvl6pPr>
            <a:lvl7pPr marL="2990884" indent="0">
              <a:buNone/>
              <a:defRPr sz="2200"/>
            </a:lvl7pPr>
            <a:lvl8pPr marL="3489365" indent="0">
              <a:buNone/>
              <a:defRPr sz="2200"/>
            </a:lvl8pPr>
            <a:lvl9pPr marL="3987846" indent="0">
              <a:buNone/>
              <a:defRPr sz="22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05551" y="4522499"/>
            <a:ext cx="5833110" cy="678171"/>
          </a:xfrm>
        </p:spPr>
        <p:txBody>
          <a:bodyPr/>
          <a:lstStyle>
            <a:lvl1pPr marL="0" indent="0">
              <a:buNone/>
              <a:defRPr sz="1500"/>
            </a:lvl1pPr>
            <a:lvl2pPr marL="498483" indent="0">
              <a:buNone/>
              <a:defRPr sz="1300"/>
            </a:lvl2pPr>
            <a:lvl3pPr marL="996960" indent="0">
              <a:buNone/>
              <a:defRPr sz="1100"/>
            </a:lvl3pPr>
            <a:lvl4pPr marL="1495445" indent="0">
              <a:buNone/>
              <a:defRPr sz="1000"/>
            </a:lvl4pPr>
            <a:lvl5pPr marL="1993913" indent="0">
              <a:buNone/>
              <a:defRPr sz="1000"/>
            </a:lvl5pPr>
            <a:lvl6pPr marL="2492404" indent="0">
              <a:buNone/>
              <a:defRPr sz="1000"/>
            </a:lvl6pPr>
            <a:lvl7pPr marL="2990884" indent="0">
              <a:buNone/>
              <a:defRPr sz="1000"/>
            </a:lvl7pPr>
            <a:lvl8pPr marL="3489365" indent="0">
              <a:buNone/>
              <a:defRPr sz="1000"/>
            </a:lvl8pPr>
            <a:lvl9pPr marL="3987846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337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5957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48341" y="195293"/>
            <a:ext cx="2187416" cy="415463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86092" y="195293"/>
            <a:ext cx="6400218" cy="415463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9269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43048" y="192092"/>
            <a:ext cx="9245884" cy="508635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7" tIns="45644" rIns="91277" bIns="456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24503" y="4511715"/>
            <a:ext cx="9274577" cy="112077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0573"/>
              <a:ext cx="4295219" cy="1015837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312"/>
              <a:ext cx="8280254" cy="1208820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394"/>
              <a:ext cx="8164231" cy="1101607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5630"/>
              <a:ext cx="4939265" cy="927388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150" y="1600206"/>
            <a:ext cx="8263573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8292" y="3556001"/>
            <a:ext cx="6805295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6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1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4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DBA15-15BF-4BA9-BE63-2F049D66650E}" type="datetimeFigureOut">
              <a:rPr lang="es-PE">
                <a:solidFill>
                  <a:srgbClr val="D1282E"/>
                </a:solidFill>
              </a:rPr>
              <a:pPr>
                <a:defRPr/>
              </a:pPr>
              <a:t>28/04/2017</a:t>
            </a:fld>
            <a:endParaRPr lang="es-PE">
              <a:solidFill>
                <a:srgbClr val="D1282E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srgbClr val="D1282E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44EF2-E43A-4692-8793-099B40C74D33}" type="slidenum">
              <a:rPr lang="es-PE">
                <a:solidFill>
                  <a:srgbClr val="D1282E"/>
                </a:solidFill>
              </a:rPr>
              <a:pPr>
                <a:defRPr/>
              </a:pPr>
              <a:t>‹Nº›</a:t>
            </a:fld>
            <a:endParaRPr lang="es-PE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413769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C6A96-FE98-4EC4-8278-A211EF45612F}" type="datetimeFigureOut">
              <a:rPr lang="es-PE">
                <a:solidFill>
                  <a:srgbClr val="D1282E"/>
                </a:solidFill>
              </a:rPr>
              <a:pPr>
                <a:defRPr/>
              </a:pPr>
              <a:t>28/04/2017</a:t>
            </a:fld>
            <a:endParaRPr lang="es-PE">
              <a:solidFill>
                <a:srgbClr val="D1282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srgbClr val="D1282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C6400-EF57-4DF4-8BAA-7E15D60C0160}" type="slidenum">
              <a:rPr lang="es-PE">
                <a:solidFill>
                  <a:srgbClr val="D1282E"/>
                </a:solidFill>
              </a:rPr>
              <a:pPr>
                <a:defRPr/>
              </a:pPr>
              <a:t>‹Nº›</a:t>
            </a:fld>
            <a:endParaRPr lang="es-PE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470466"/>
      </p:ext>
    </p:extLst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43048" y="192090"/>
            <a:ext cx="9245884" cy="399256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7" tIns="45644" rIns="91277" bIns="456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428911" y="3541713"/>
            <a:ext cx="3058332" cy="601662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2426910 h 640"/>
              <a:gd name="T6" fmla="*/ 2147483647 w 2706"/>
              <a:gd name="T7" fmla="*/ 47345203 h 640"/>
              <a:gd name="T8" fmla="*/ 2147483647 w 2706"/>
              <a:gd name="T9" fmla="*/ 74755995 h 640"/>
              <a:gd name="T10" fmla="*/ 2147483647 w 2706"/>
              <a:gd name="T11" fmla="*/ 102165671 h 640"/>
              <a:gd name="T12" fmla="*/ 2147483647 w 2706"/>
              <a:gd name="T13" fmla="*/ 134560345 h 640"/>
              <a:gd name="T14" fmla="*/ 2147483647 w 2706"/>
              <a:gd name="T15" fmla="*/ 166953902 h 640"/>
              <a:gd name="T16" fmla="*/ 2088287069 w 2706"/>
              <a:gd name="T17" fmla="*/ 204332458 h 640"/>
              <a:gd name="T18" fmla="*/ 1936864244 w 2706"/>
              <a:gd name="T19" fmla="*/ 241709897 h 640"/>
              <a:gd name="T20" fmla="*/ 1936864244 w 2706"/>
              <a:gd name="T21" fmla="*/ 241709897 h 640"/>
              <a:gd name="T22" fmla="*/ 1663397460 w 2706"/>
              <a:gd name="T23" fmla="*/ 313973394 h 640"/>
              <a:gd name="T24" fmla="*/ 1396711723 w 2706"/>
              <a:gd name="T25" fmla="*/ 378761625 h 640"/>
              <a:gd name="T26" fmla="*/ 1141325958 w 2706"/>
              <a:gd name="T27" fmla="*/ 438565975 h 640"/>
              <a:gd name="T28" fmla="*/ 894980172 w 2706"/>
              <a:gd name="T29" fmla="*/ 495878941 h 640"/>
              <a:gd name="T30" fmla="*/ 659935422 w 2706"/>
              <a:gd name="T31" fmla="*/ 545715527 h 640"/>
              <a:gd name="T32" fmla="*/ 431669593 w 2706"/>
              <a:gd name="T33" fmla="*/ 590569348 h 640"/>
              <a:gd name="T34" fmla="*/ 212444804 w 2706"/>
              <a:gd name="T35" fmla="*/ 632930669 h 640"/>
              <a:gd name="T36" fmla="*/ 0 w 2706"/>
              <a:gd name="T37" fmla="*/ 670308108 h 640"/>
              <a:gd name="T38" fmla="*/ 0 w 2706"/>
              <a:gd name="T39" fmla="*/ 670308108 h 640"/>
              <a:gd name="T40" fmla="*/ 146902836 w 2706"/>
              <a:gd name="T41" fmla="*/ 692735019 h 640"/>
              <a:gd name="T42" fmla="*/ 287026751 w 2706"/>
              <a:gd name="T43" fmla="*/ 712670546 h 640"/>
              <a:gd name="T44" fmla="*/ 422629614 w 2706"/>
              <a:gd name="T45" fmla="*/ 730113574 h 640"/>
              <a:gd name="T46" fmla="*/ 555972483 w 2706"/>
              <a:gd name="T47" fmla="*/ 745064104 h 640"/>
              <a:gd name="T48" fmla="*/ 684795362 w 2706"/>
              <a:gd name="T49" fmla="*/ 760015749 h 640"/>
              <a:gd name="T50" fmla="*/ 809098253 w 2706"/>
              <a:gd name="T51" fmla="*/ 769982396 h 640"/>
              <a:gd name="T52" fmla="*/ 928881154 w 2706"/>
              <a:gd name="T53" fmla="*/ 779950160 h 640"/>
              <a:gd name="T54" fmla="*/ 1046404060 w 2706"/>
              <a:gd name="T55" fmla="*/ 787425425 h 640"/>
              <a:gd name="T56" fmla="*/ 1161665909 w 2706"/>
              <a:gd name="T57" fmla="*/ 792409307 h 640"/>
              <a:gd name="T58" fmla="*/ 1272408832 w 2706"/>
              <a:gd name="T59" fmla="*/ 794901806 h 640"/>
              <a:gd name="T60" fmla="*/ 1378630703 w 2706"/>
              <a:gd name="T61" fmla="*/ 797393188 h 640"/>
              <a:gd name="T62" fmla="*/ 1482593642 w 2706"/>
              <a:gd name="T63" fmla="*/ 797393188 h 640"/>
              <a:gd name="T64" fmla="*/ 1584295524 w 2706"/>
              <a:gd name="T65" fmla="*/ 794901806 h 640"/>
              <a:gd name="T66" fmla="*/ 1683738474 w 2706"/>
              <a:gd name="T67" fmla="*/ 792409307 h 640"/>
              <a:gd name="T68" fmla="*/ 1778660372 w 2706"/>
              <a:gd name="T69" fmla="*/ 787425425 h 640"/>
              <a:gd name="T70" fmla="*/ 1871322275 w 2706"/>
              <a:gd name="T71" fmla="*/ 779950160 h 640"/>
              <a:gd name="T72" fmla="*/ 1959464189 w 2706"/>
              <a:gd name="T73" fmla="*/ 772474896 h 640"/>
              <a:gd name="T74" fmla="*/ 2047606104 w 2706"/>
              <a:gd name="T75" fmla="*/ 762507132 h 640"/>
              <a:gd name="T76" fmla="*/ 2131228029 w 2706"/>
              <a:gd name="T77" fmla="*/ 750047985 h 640"/>
              <a:gd name="T78" fmla="*/ 2147483647 w 2706"/>
              <a:gd name="T79" fmla="*/ 737588839 h 640"/>
              <a:gd name="T80" fmla="*/ 2147483647 w 2706"/>
              <a:gd name="T81" fmla="*/ 722637193 h 640"/>
              <a:gd name="T82" fmla="*/ 2147483647 w 2706"/>
              <a:gd name="T83" fmla="*/ 707686664 h 640"/>
              <a:gd name="T84" fmla="*/ 2147483647 w 2706"/>
              <a:gd name="T85" fmla="*/ 690243636 h 640"/>
              <a:gd name="T86" fmla="*/ 2147483647 w 2706"/>
              <a:gd name="T87" fmla="*/ 672800607 h 640"/>
              <a:gd name="T88" fmla="*/ 2147483647 w 2706"/>
              <a:gd name="T89" fmla="*/ 652866196 h 640"/>
              <a:gd name="T90" fmla="*/ 2147483647 w 2706"/>
              <a:gd name="T91" fmla="*/ 632930669 h 640"/>
              <a:gd name="T92" fmla="*/ 2147483647 w 2706"/>
              <a:gd name="T93" fmla="*/ 610503759 h 640"/>
              <a:gd name="T94" fmla="*/ 2147483647 w 2706"/>
              <a:gd name="T95" fmla="*/ 588077965 h 640"/>
              <a:gd name="T96" fmla="*/ 2147483647 w 2706"/>
              <a:gd name="T97" fmla="*/ 538240263 h 640"/>
              <a:gd name="T98" fmla="*/ 2147483647 w 2706"/>
              <a:gd name="T99" fmla="*/ 485911178 h 640"/>
              <a:gd name="T100" fmla="*/ 2147483647 w 2706"/>
              <a:gd name="T101" fmla="*/ 485911178 h 640"/>
              <a:gd name="T102" fmla="*/ 2147483647 w 2706"/>
              <a:gd name="T103" fmla="*/ 483419795 h 640"/>
              <a:gd name="T104" fmla="*/ 2147483647 w 2706"/>
              <a:gd name="T105" fmla="*/ 483419795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 lIns="91277" tIns="45644" rIns="91277" bIns="45644"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784905" y="3433763"/>
            <a:ext cx="5895560" cy="717550"/>
          </a:xfrm>
          <a:custGeom>
            <a:avLst/>
            <a:gdLst>
              <a:gd name="T0" fmla="*/ 2147483647 w 5216"/>
              <a:gd name="T1" fmla="*/ 890318333 h 762"/>
              <a:gd name="T2" fmla="*/ 2147483647 w 5216"/>
              <a:gd name="T3" fmla="*/ 855403517 h 762"/>
              <a:gd name="T4" fmla="*/ 2147483647 w 5216"/>
              <a:gd name="T5" fmla="*/ 760636483 h 762"/>
              <a:gd name="T6" fmla="*/ 2147483647 w 5216"/>
              <a:gd name="T7" fmla="*/ 633448150 h 762"/>
              <a:gd name="T8" fmla="*/ 2147483647 w 5216"/>
              <a:gd name="T9" fmla="*/ 466356850 h 762"/>
              <a:gd name="T10" fmla="*/ 2147483647 w 5216"/>
              <a:gd name="T11" fmla="*/ 369095183 h 762"/>
              <a:gd name="T12" fmla="*/ 2147483647 w 5216"/>
              <a:gd name="T13" fmla="*/ 294278517 h 762"/>
              <a:gd name="T14" fmla="*/ 2147483647 w 5216"/>
              <a:gd name="T15" fmla="*/ 229438150 h 762"/>
              <a:gd name="T16" fmla="*/ 2147483647 w 5216"/>
              <a:gd name="T17" fmla="*/ 174571850 h 762"/>
              <a:gd name="T18" fmla="*/ 2147483647 w 5216"/>
              <a:gd name="T19" fmla="*/ 127188333 h 762"/>
              <a:gd name="T20" fmla="*/ 1966522170 w 5216"/>
              <a:gd name="T21" fmla="*/ 89780000 h 762"/>
              <a:gd name="T22" fmla="*/ 1507667316 w 5216"/>
              <a:gd name="T23" fmla="*/ 34914817 h 762"/>
              <a:gd name="T24" fmla="*/ 1096279949 w 5216"/>
              <a:gd name="T25" fmla="*/ 4988150 h 762"/>
              <a:gd name="T26" fmla="*/ 727838697 w 5216"/>
              <a:gd name="T27" fmla="*/ 0 h 762"/>
              <a:gd name="T28" fmla="*/ 404605842 w 5216"/>
              <a:gd name="T29" fmla="*/ 12469817 h 762"/>
              <a:gd name="T30" fmla="*/ 124320165 w 5216"/>
              <a:gd name="T31" fmla="*/ 39901850 h 762"/>
              <a:gd name="T32" fmla="*/ 0 w 5216"/>
              <a:gd name="T33" fmla="*/ 59853333 h 762"/>
              <a:gd name="T34" fmla="*/ 354878201 w 5216"/>
              <a:gd name="T35" fmla="*/ 107236850 h 762"/>
              <a:gd name="T36" fmla="*/ 736880376 w 5216"/>
              <a:gd name="T37" fmla="*/ 174571850 h 762"/>
              <a:gd name="T38" fmla="*/ 1146007590 w 5216"/>
              <a:gd name="T39" fmla="*/ 261858333 h 762"/>
              <a:gd name="T40" fmla="*/ 1584518931 w 5216"/>
              <a:gd name="T41" fmla="*/ 369095183 h 762"/>
              <a:gd name="T42" fmla="*/ 1984604465 w 5216"/>
              <a:gd name="T43" fmla="*/ 471345000 h 762"/>
              <a:gd name="T44" fmla="*/ 2147483647 w 5216"/>
              <a:gd name="T45" fmla="*/ 643423333 h 762"/>
              <a:gd name="T46" fmla="*/ 2147483647 w 5216"/>
              <a:gd name="T47" fmla="*/ 713251850 h 762"/>
              <a:gd name="T48" fmla="*/ 2147483647 w 5216"/>
              <a:gd name="T49" fmla="*/ 773105183 h 762"/>
              <a:gd name="T50" fmla="*/ 2147483647 w 5216"/>
              <a:gd name="T51" fmla="*/ 825476850 h 762"/>
              <a:gd name="T52" fmla="*/ 2147483647 w 5216"/>
              <a:gd name="T53" fmla="*/ 865379817 h 762"/>
              <a:gd name="T54" fmla="*/ 2147483647 w 5216"/>
              <a:gd name="T55" fmla="*/ 900293517 h 762"/>
              <a:gd name="T56" fmla="*/ 2147483647 w 5216"/>
              <a:gd name="T57" fmla="*/ 922738517 h 762"/>
              <a:gd name="T58" fmla="*/ 2147483647 w 5216"/>
              <a:gd name="T59" fmla="*/ 940196483 h 762"/>
              <a:gd name="T60" fmla="*/ 2147483647 w 5216"/>
              <a:gd name="T61" fmla="*/ 950171667 h 762"/>
              <a:gd name="T62" fmla="*/ 2147483647 w 5216"/>
              <a:gd name="T63" fmla="*/ 950171667 h 762"/>
              <a:gd name="T64" fmla="*/ 2147483647 w 5216"/>
              <a:gd name="T65" fmla="*/ 945183517 h 762"/>
              <a:gd name="T66" fmla="*/ 2147483647 w 5216"/>
              <a:gd name="T67" fmla="*/ 932714817 h 762"/>
              <a:gd name="T68" fmla="*/ 2147483647 w 5216"/>
              <a:gd name="T69" fmla="*/ 912763333 h 762"/>
              <a:gd name="T70" fmla="*/ 2147483647 w 5216"/>
              <a:gd name="T71" fmla="*/ 890318333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 lIns="91277" tIns="45644" rIns="91277" bIns="45644"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3007697" y="3444879"/>
            <a:ext cx="5812856" cy="652463"/>
          </a:xfrm>
          <a:custGeom>
            <a:avLst/>
            <a:gdLst>
              <a:gd name="T0" fmla="*/ 0 w 5144"/>
              <a:gd name="T1" fmla="*/ 87226308 h 694"/>
              <a:gd name="T2" fmla="*/ 0 w 5144"/>
              <a:gd name="T3" fmla="*/ 87226308 h 694"/>
              <a:gd name="T4" fmla="*/ 20333568 w 5144"/>
              <a:gd name="T5" fmla="*/ 82242107 h 694"/>
              <a:gd name="T6" fmla="*/ 81336397 w 5144"/>
              <a:gd name="T7" fmla="*/ 69781047 h 694"/>
              <a:gd name="T8" fmla="*/ 185266001 w 5144"/>
              <a:gd name="T9" fmla="*/ 52335785 h 694"/>
              <a:gd name="T10" fmla="*/ 253046686 w 5144"/>
              <a:gd name="T11" fmla="*/ 42367383 h 694"/>
              <a:gd name="T12" fmla="*/ 332123444 w 5144"/>
              <a:gd name="T13" fmla="*/ 32397865 h 694"/>
              <a:gd name="T14" fmla="*/ 420237697 w 5144"/>
              <a:gd name="T15" fmla="*/ 24922121 h 694"/>
              <a:gd name="T16" fmla="*/ 521907662 w 5144"/>
              <a:gd name="T17" fmla="*/ 17445262 h 694"/>
              <a:gd name="T18" fmla="*/ 632615122 w 5144"/>
              <a:gd name="T19" fmla="*/ 9968402 h 694"/>
              <a:gd name="T20" fmla="*/ 756879357 w 5144"/>
              <a:gd name="T21" fmla="*/ 4984201 h 694"/>
              <a:gd name="T22" fmla="*/ 892439664 w 5144"/>
              <a:gd name="T23" fmla="*/ 2492659 h 694"/>
              <a:gd name="T24" fmla="*/ 1039297107 w 5144"/>
              <a:gd name="T25" fmla="*/ 0 h 694"/>
              <a:gd name="T26" fmla="*/ 1197450622 w 5144"/>
              <a:gd name="T27" fmla="*/ 2492659 h 694"/>
              <a:gd name="T28" fmla="*/ 1366901272 w 5144"/>
              <a:gd name="T29" fmla="*/ 7476860 h 694"/>
              <a:gd name="T30" fmla="*/ 1549907633 w 5144"/>
              <a:gd name="T31" fmla="*/ 17445262 h 694"/>
              <a:gd name="T32" fmla="*/ 1744211130 w 5144"/>
              <a:gd name="T33" fmla="*/ 29906322 h 694"/>
              <a:gd name="T34" fmla="*/ 1949811762 w 5144"/>
              <a:gd name="T35" fmla="*/ 49843126 h 694"/>
              <a:gd name="T36" fmla="*/ 2147483647 w 5144"/>
              <a:gd name="T37" fmla="*/ 72272589 h 694"/>
              <a:gd name="T38" fmla="*/ 2147483647 w 5144"/>
              <a:gd name="T39" fmla="*/ 99687369 h 694"/>
              <a:gd name="T40" fmla="*/ 2147483647 w 5144"/>
              <a:gd name="T41" fmla="*/ 132085234 h 694"/>
              <a:gd name="T42" fmla="*/ 2147483647 w 5144"/>
              <a:gd name="T43" fmla="*/ 171959958 h 694"/>
              <a:gd name="T44" fmla="*/ 2147483647 w 5144"/>
              <a:gd name="T45" fmla="*/ 216818883 h 694"/>
              <a:gd name="T46" fmla="*/ 2147483647 w 5144"/>
              <a:gd name="T47" fmla="*/ 269154668 h 694"/>
              <a:gd name="T48" fmla="*/ 2147483647 w 5144"/>
              <a:gd name="T49" fmla="*/ 331458855 h 694"/>
              <a:gd name="T50" fmla="*/ 2147483647 w 5144"/>
              <a:gd name="T51" fmla="*/ 398747244 h 694"/>
              <a:gd name="T52" fmla="*/ 2147483647 w 5144"/>
              <a:gd name="T53" fmla="*/ 473512491 h 694"/>
              <a:gd name="T54" fmla="*/ 2147483647 w 5144"/>
              <a:gd name="T55" fmla="*/ 558247257 h 694"/>
              <a:gd name="T56" fmla="*/ 2147483647 w 5144"/>
              <a:gd name="T57" fmla="*/ 650456650 h 694"/>
              <a:gd name="T58" fmla="*/ 2147483647 w 5144"/>
              <a:gd name="T59" fmla="*/ 752636678 h 694"/>
              <a:gd name="T60" fmla="*/ 2147483647 w 5144"/>
              <a:gd name="T61" fmla="*/ 864783991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lIns="91277" tIns="45644" rIns="91277" bIns="45644"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964768" y="3432180"/>
            <a:ext cx="3515732" cy="549274"/>
          </a:xfrm>
          <a:custGeom>
            <a:avLst/>
            <a:gdLst>
              <a:gd name="T0" fmla="*/ 0 w 3112"/>
              <a:gd name="T1" fmla="*/ 728951997 h 584"/>
              <a:gd name="T2" fmla="*/ 0 w 3112"/>
              <a:gd name="T3" fmla="*/ 728951997 h 584"/>
              <a:gd name="T4" fmla="*/ 101618145 w 3112"/>
              <a:gd name="T5" fmla="*/ 698994561 h 584"/>
              <a:gd name="T6" fmla="*/ 379372423 w 3112"/>
              <a:gd name="T7" fmla="*/ 621606192 h 584"/>
              <a:gd name="T8" fmla="*/ 571317689 w 3112"/>
              <a:gd name="T9" fmla="*/ 569181237 h 584"/>
              <a:gd name="T10" fmla="*/ 792617915 w 3112"/>
              <a:gd name="T11" fmla="*/ 511764493 h 584"/>
              <a:gd name="T12" fmla="*/ 1038759242 w 3112"/>
              <a:gd name="T13" fmla="*/ 449353726 h 584"/>
              <a:gd name="T14" fmla="*/ 1302965568 w 3112"/>
              <a:gd name="T15" fmla="*/ 381951170 h 584"/>
              <a:gd name="T16" fmla="*/ 1582977838 w 3112"/>
              <a:gd name="T17" fmla="*/ 317044508 h 584"/>
              <a:gd name="T18" fmla="*/ 1869766210 w 3112"/>
              <a:gd name="T19" fmla="*/ 252137846 h 584"/>
              <a:gd name="T20" fmla="*/ 2147483647 w 3112"/>
              <a:gd name="T21" fmla="*/ 192224091 h 584"/>
              <a:gd name="T22" fmla="*/ 2147483647 w 3112"/>
              <a:gd name="T23" fmla="*/ 134806230 h 584"/>
              <a:gd name="T24" fmla="*/ 2147483647 w 3112"/>
              <a:gd name="T25" fmla="*/ 109841699 h 584"/>
              <a:gd name="T26" fmla="*/ 2147483647 w 3112"/>
              <a:gd name="T27" fmla="*/ 84878286 h 584"/>
              <a:gd name="T28" fmla="*/ 2147483647 w 3112"/>
              <a:gd name="T29" fmla="*/ 64906662 h 584"/>
              <a:gd name="T30" fmla="*/ 2147483647 w 3112"/>
              <a:gd name="T31" fmla="*/ 44935037 h 584"/>
              <a:gd name="T32" fmla="*/ 2147483647 w 3112"/>
              <a:gd name="T33" fmla="*/ 29957436 h 584"/>
              <a:gd name="T34" fmla="*/ 2147483647 w 3112"/>
              <a:gd name="T35" fmla="*/ 17474613 h 584"/>
              <a:gd name="T36" fmla="*/ 2147483647 w 3112"/>
              <a:gd name="T37" fmla="*/ 7488800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lIns="91277" tIns="45644" rIns="91277" bIns="45644"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24503" y="3421087"/>
            <a:ext cx="9274577" cy="1119187"/>
          </a:xfrm>
          <a:custGeom>
            <a:avLst/>
            <a:gdLst>
              <a:gd name="T0" fmla="*/ 2147483647 w 8196"/>
              <a:gd name="T1" fmla="*/ 636203066 h 1192"/>
              <a:gd name="T2" fmla="*/ 2147483647 w 8196"/>
              <a:gd name="T3" fmla="*/ 708272557 h 1192"/>
              <a:gd name="T4" fmla="*/ 2147483647 w 8196"/>
              <a:gd name="T5" fmla="*/ 770402158 h 1192"/>
              <a:gd name="T6" fmla="*/ 2147483647 w 8196"/>
              <a:gd name="T7" fmla="*/ 827560144 h 1192"/>
              <a:gd name="T8" fmla="*/ 2147483647 w 8196"/>
              <a:gd name="T9" fmla="*/ 872293546 h 1192"/>
              <a:gd name="T10" fmla="*/ 2147483647 w 8196"/>
              <a:gd name="T11" fmla="*/ 907085945 h 1192"/>
              <a:gd name="T12" fmla="*/ 2147483647 w 8196"/>
              <a:gd name="T13" fmla="*/ 931937340 h 1192"/>
              <a:gd name="T14" fmla="*/ 2147483647 w 8196"/>
              <a:gd name="T15" fmla="*/ 946848846 h 1192"/>
              <a:gd name="T16" fmla="*/ 2147483647 w 8196"/>
              <a:gd name="T17" fmla="*/ 944363037 h 1192"/>
              <a:gd name="T18" fmla="*/ 2147483647 w 8196"/>
              <a:gd name="T19" fmla="*/ 931937340 h 1192"/>
              <a:gd name="T20" fmla="*/ 2147483647 w 8196"/>
              <a:gd name="T21" fmla="*/ 902115443 h 1192"/>
              <a:gd name="T22" fmla="*/ 2147483647 w 8196"/>
              <a:gd name="T23" fmla="*/ 857382041 h 1192"/>
              <a:gd name="T24" fmla="*/ 2147483647 w 8196"/>
              <a:gd name="T25" fmla="*/ 797738247 h 1192"/>
              <a:gd name="T26" fmla="*/ 2147483647 w 8196"/>
              <a:gd name="T27" fmla="*/ 718213560 h 1192"/>
              <a:gd name="T28" fmla="*/ 2147483647 w 8196"/>
              <a:gd name="T29" fmla="*/ 621291560 h 1192"/>
              <a:gd name="T30" fmla="*/ 2147483647 w 8196"/>
              <a:gd name="T31" fmla="*/ 504488666 h 1192"/>
              <a:gd name="T32" fmla="*/ 2147483647 w 8196"/>
              <a:gd name="T33" fmla="*/ 367804880 h 1192"/>
              <a:gd name="T34" fmla="*/ 2147483647 w 8196"/>
              <a:gd name="T35" fmla="*/ 298220083 h 1192"/>
              <a:gd name="T36" fmla="*/ 2147483647 w 8196"/>
              <a:gd name="T37" fmla="*/ 183901883 h 1192"/>
              <a:gd name="T38" fmla="*/ 2147483647 w 8196"/>
              <a:gd name="T39" fmla="*/ 101891388 h 1192"/>
              <a:gd name="T40" fmla="*/ 2147483647 w 8196"/>
              <a:gd name="T41" fmla="*/ 44733403 h 1192"/>
              <a:gd name="T42" fmla="*/ 2011879287 w 8196"/>
              <a:gd name="T43" fmla="*/ 12425697 h 1192"/>
              <a:gd name="T44" fmla="*/ 1656175490 w 8196"/>
              <a:gd name="T45" fmla="*/ 0 h 1192"/>
              <a:gd name="T46" fmla="*/ 1338986883 w 8196"/>
              <a:gd name="T47" fmla="*/ 4970502 h 1192"/>
              <a:gd name="T48" fmla="*/ 1058048554 w 8196"/>
              <a:gd name="T49" fmla="*/ 24851395 h 1192"/>
              <a:gd name="T50" fmla="*/ 811095593 w 8196"/>
              <a:gd name="T51" fmla="*/ 54673292 h 1192"/>
              <a:gd name="T52" fmla="*/ 600391847 w 8196"/>
              <a:gd name="T53" fmla="*/ 91951499 h 1192"/>
              <a:gd name="T54" fmla="*/ 423672404 w 8196"/>
              <a:gd name="T55" fmla="*/ 134199093 h 1192"/>
              <a:gd name="T56" fmla="*/ 280938329 w 8196"/>
              <a:gd name="T57" fmla="*/ 178932495 h 1192"/>
              <a:gd name="T58" fmla="*/ 167656607 w 8196"/>
              <a:gd name="T59" fmla="*/ 218694281 h 1192"/>
              <a:gd name="T60" fmla="*/ 54374886 w 8196"/>
              <a:gd name="T61" fmla="*/ 268398186 h 1192"/>
              <a:gd name="T62" fmla="*/ 0 w 8196"/>
              <a:gd name="T63" fmla="*/ 298220083 h 1192"/>
              <a:gd name="T64" fmla="*/ 2147483647 w 8196"/>
              <a:gd name="T65" fmla="*/ 1481159409 h 1192"/>
              <a:gd name="T66" fmla="*/ 2147483647 w 8196"/>
              <a:gd name="T67" fmla="*/ 1473704213 h 1192"/>
              <a:gd name="T68" fmla="*/ 2147483647 w 8196"/>
              <a:gd name="T69" fmla="*/ 633717257 h 1192"/>
              <a:gd name="T70" fmla="*/ 2147483647 w 8196"/>
              <a:gd name="T71" fmla="*/ 63620306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lIns="91277" tIns="45644" rIns="91277" bIns="45644"/>
          <a:lstStyle/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646" y="2463612"/>
            <a:ext cx="8263573" cy="1523999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3778" y="1437473"/>
            <a:ext cx="682329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63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27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1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19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3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47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3A309-38DE-48FF-9278-1D940D135B24}" type="datetimeFigureOut">
              <a:rPr lang="es-PE">
                <a:solidFill>
                  <a:srgbClr val="D1282E"/>
                </a:solidFill>
              </a:rPr>
              <a:pPr>
                <a:defRPr/>
              </a:pPr>
              <a:t>28/04/2017</a:t>
            </a:fld>
            <a:endParaRPr lang="es-PE">
              <a:solidFill>
                <a:srgbClr val="D1282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srgbClr val="D1282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F5905-B0DA-4027-967F-EF20C70D76F6}" type="slidenum">
              <a:rPr lang="es-PE">
                <a:solidFill>
                  <a:srgbClr val="D1282E"/>
                </a:solidFill>
              </a:rPr>
              <a:pPr>
                <a:defRPr/>
              </a:pPr>
              <a:t>‹Nº›</a:t>
            </a:fld>
            <a:endParaRPr lang="es-PE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655943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19422" y="2679201"/>
            <a:ext cx="4063733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938708" y="2679201"/>
            <a:ext cx="4063733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59B88-E86A-45B1-A832-553171D24A9C}" type="datetimeFigureOut">
              <a:rPr lang="es-PE">
                <a:solidFill>
                  <a:srgbClr val="D1282E"/>
                </a:solidFill>
              </a:rPr>
              <a:pPr>
                <a:defRPr/>
              </a:pPr>
              <a:t>28/04/2017</a:t>
            </a:fld>
            <a:endParaRPr lang="es-PE">
              <a:solidFill>
                <a:srgbClr val="D1282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srgbClr val="D1282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2C4FB-12CA-4CE1-8D0C-02E96DB0FB73}" type="slidenum">
              <a:rPr lang="es-PE">
                <a:solidFill>
                  <a:srgbClr val="D1282E"/>
                </a:solidFill>
              </a:rPr>
              <a:pPr>
                <a:defRPr/>
              </a:pPr>
              <a:t>‹Nº›</a:t>
            </a:fld>
            <a:endParaRPr lang="es-PE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603374"/>
      </p:ext>
    </p:extLst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433" y="2678116"/>
            <a:ext cx="4063733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6390" indent="0">
              <a:buNone/>
              <a:defRPr sz="2000" b="1"/>
            </a:lvl2pPr>
            <a:lvl3pPr marL="912792" indent="0">
              <a:buNone/>
              <a:defRPr sz="1700" b="1"/>
            </a:lvl3pPr>
            <a:lvl4pPr marL="1369182" indent="0">
              <a:buNone/>
              <a:defRPr sz="1600" b="1"/>
            </a:lvl4pPr>
            <a:lvl5pPr marL="1825579" indent="0">
              <a:buNone/>
              <a:defRPr sz="1600" b="1"/>
            </a:lvl5pPr>
            <a:lvl6pPr marL="2281977" indent="0">
              <a:buNone/>
              <a:defRPr sz="1600" b="1"/>
            </a:lvl6pPr>
            <a:lvl7pPr marL="2738372" indent="0">
              <a:buNone/>
              <a:defRPr sz="1600" b="1"/>
            </a:lvl7pPr>
            <a:lvl8pPr marL="3194770" indent="0">
              <a:buNone/>
              <a:defRPr sz="1600" b="1"/>
            </a:lvl8pPr>
            <a:lvl9pPr marL="365116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195" y="3429021"/>
            <a:ext cx="4061461" cy="2697163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1955" y="2678116"/>
            <a:ext cx="4063733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6390" indent="0">
              <a:buNone/>
              <a:defRPr sz="2000" b="1"/>
            </a:lvl2pPr>
            <a:lvl3pPr marL="912792" indent="0">
              <a:buNone/>
              <a:defRPr sz="1700" b="1"/>
            </a:lvl3pPr>
            <a:lvl4pPr marL="1369182" indent="0">
              <a:buNone/>
              <a:defRPr sz="1600" b="1"/>
            </a:lvl4pPr>
            <a:lvl5pPr marL="1825579" indent="0">
              <a:buNone/>
              <a:defRPr sz="1600" b="1"/>
            </a:lvl5pPr>
            <a:lvl6pPr marL="2281977" indent="0">
              <a:buNone/>
              <a:defRPr sz="1600" b="1"/>
            </a:lvl6pPr>
            <a:lvl7pPr marL="2738372" indent="0">
              <a:buNone/>
              <a:defRPr sz="1600" b="1"/>
            </a:lvl7pPr>
            <a:lvl8pPr marL="3194770" indent="0">
              <a:buNone/>
              <a:defRPr sz="1600" b="1"/>
            </a:lvl8pPr>
            <a:lvl9pPr marL="365116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8574" y="3429021"/>
            <a:ext cx="4063733" cy="2697163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01427-453B-4446-9C8A-C3C89782CADD}" type="datetimeFigureOut">
              <a:rPr lang="es-PE">
                <a:solidFill>
                  <a:srgbClr val="D1282E"/>
                </a:solidFill>
              </a:rPr>
              <a:pPr>
                <a:defRPr/>
              </a:pPr>
              <a:t>28/04/2017</a:t>
            </a:fld>
            <a:endParaRPr lang="es-PE">
              <a:solidFill>
                <a:srgbClr val="D1282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srgbClr val="D1282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D2132-39D4-4570-A233-992E1B54C232}" type="slidenum">
              <a:rPr lang="es-PE">
                <a:solidFill>
                  <a:srgbClr val="D1282E"/>
                </a:solidFill>
              </a:rPr>
              <a:pPr>
                <a:defRPr/>
              </a:pPr>
              <a:t>‹Nº›</a:t>
            </a:fld>
            <a:endParaRPr lang="es-PE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128897"/>
      </p:ext>
    </p:extLst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8C513-DDAD-42DA-B40C-B699B628907D}" type="datetimeFigureOut">
              <a:rPr lang="es-PE">
                <a:solidFill>
                  <a:srgbClr val="D1282E"/>
                </a:solidFill>
              </a:rPr>
              <a:pPr>
                <a:defRPr/>
              </a:pPr>
              <a:t>28/04/2017</a:t>
            </a:fld>
            <a:endParaRPr lang="es-PE">
              <a:solidFill>
                <a:srgbClr val="D1282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srgbClr val="D1282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30819-F57D-4018-AF04-E4BB67C49D57}" type="slidenum">
              <a:rPr lang="es-PE">
                <a:solidFill>
                  <a:srgbClr val="D1282E"/>
                </a:solidFill>
              </a:rPr>
              <a:pPr>
                <a:defRPr/>
              </a:pPr>
              <a:t>‹Nº›</a:t>
            </a:fld>
            <a:endParaRPr lang="es-PE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246654"/>
      </p:ext>
    </p:extLst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43048" y="192129"/>
            <a:ext cx="9245884" cy="120332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7" tIns="45644" rIns="91277" bIns="456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24503" y="601701"/>
            <a:ext cx="9274577" cy="112077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500571"/>
              <a:ext cx="4295986" cy="1015839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8310"/>
              <a:ext cx="8279020" cy="1208821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392"/>
              <a:ext cx="8165219" cy="1101609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5630"/>
              <a:ext cx="4940859" cy="927388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D573F-77DF-4AD3-B2AC-DDC9EAB51220}" type="datetimeFigureOut">
              <a:rPr lang="es-PE">
                <a:solidFill>
                  <a:srgbClr val="D1282E"/>
                </a:solidFill>
              </a:rPr>
              <a:pPr>
                <a:defRPr/>
              </a:pPr>
              <a:t>28/04/2017</a:t>
            </a:fld>
            <a:endParaRPr lang="es-PE">
              <a:solidFill>
                <a:srgbClr val="D1282E"/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srgbClr val="D1282E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E148C-AB73-4A1B-BA0B-178824CC4ED2}" type="slidenum">
              <a:rPr lang="es-PE">
                <a:solidFill>
                  <a:srgbClr val="D1282E"/>
                </a:solidFill>
              </a:rPr>
              <a:pPr>
                <a:defRPr/>
              </a:pPr>
              <a:t>‹Nº›</a:t>
            </a:fld>
            <a:endParaRPr lang="es-PE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17273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43048" y="192090"/>
            <a:ext cx="9245884" cy="399256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7" tIns="45644" rIns="91277" bIns="456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428911" y="3541713"/>
            <a:ext cx="3058332" cy="601662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2426910 h 640"/>
              <a:gd name="T6" fmla="*/ 2147483647 w 2706"/>
              <a:gd name="T7" fmla="*/ 47345203 h 640"/>
              <a:gd name="T8" fmla="*/ 2147483647 w 2706"/>
              <a:gd name="T9" fmla="*/ 74755995 h 640"/>
              <a:gd name="T10" fmla="*/ 2147483647 w 2706"/>
              <a:gd name="T11" fmla="*/ 102165671 h 640"/>
              <a:gd name="T12" fmla="*/ 2147483647 w 2706"/>
              <a:gd name="T13" fmla="*/ 134560345 h 640"/>
              <a:gd name="T14" fmla="*/ 2147483647 w 2706"/>
              <a:gd name="T15" fmla="*/ 166953902 h 640"/>
              <a:gd name="T16" fmla="*/ 2088287069 w 2706"/>
              <a:gd name="T17" fmla="*/ 204332458 h 640"/>
              <a:gd name="T18" fmla="*/ 1936864244 w 2706"/>
              <a:gd name="T19" fmla="*/ 241709897 h 640"/>
              <a:gd name="T20" fmla="*/ 1936864244 w 2706"/>
              <a:gd name="T21" fmla="*/ 241709897 h 640"/>
              <a:gd name="T22" fmla="*/ 1663397460 w 2706"/>
              <a:gd name="T23" fmla="*/ 313973394 h 640"/>
              <a:gd name="T24" fmla="*/ 1396711723 w 2706"/>
              <a:gd name="T25" fmla="*/ 378761625 h 640"/>
              <a:gd name="T26" fmla="*/ 1141325958 w 2706"/>
              <a:gd name="T27" fmla="*/ 438565975 h 640"/>
              <a:gd name="T28" fmla="*/ 894980172 w 2706"/>
              <a:gd name="T29" fmla="*/ 495878941 h 640"/>
              <a:gd name="T30" fmla="*/ 659935422 w 2706"/>
              <a:gd name="T31" fmla="*/ 545715527 h 640"/>
              <a:gd name="T32" fmla="*/ 431669593 w 2706"/>
              <a:gd name="T33" fmla="*/ 590569348 h 640"/>
              <a:gd name="T34" fmla="*/ 212444804 w 2706"/>
              <a:gd name="T35" fmla="*/ 632930669 h 640"/>
              <a:gd name="T36" fmla="*/ 0 w 2706"/>
              <a:gd name="T37" fmla="*/ 670308108 h 640"/>
              <a:gd name="T38" fmla="*/ 0 w 2706"/>
              <a:gd name="T39" fmla="*/ 670308108 h 640"/>
              <a:gd name="T40" fmla="*/ 146902836 w 2706"/>
              <a:gd name="T41" fmla="*/ 692735019 h 640"/>
              <a:gd name="T42" fmla="*/ 287026751 w 2706"/>
              <a:gd name="T43" fmla="*/ 712670546 h 640"/>
              <a:gd name="T44" fmla="*/ 422629614 w 2706"/>
              <a:gd name="T45" fmla="*/ 730113574 h 640"/>
              <a:gd name="T46" fmla="*/ 555972483 w 2706"/>
              <a:gd name="T47" fmla="*/ 745064104 h 640"/>
              <a:gd name="T48" fmla="*/ 684795362 w 2706"/>
              <a:gd name="T49" fmla="*/ 760015749 h 640"/>
              <a:gd name="T50" fmla="*/ 809098253 w 2706"/>
              <a:gd name="T51" fmla="*/ 769982396 h 640"/>
              <a:gd name="T52" fmla="*/ 928881154 w 2706"/>
              <a:gd name="T53" fmla="*/ 779950160 h 640"/>
              <a:gd name="T54" fmla="*/ 1046404060 w 2706"/>
              <a:gd name="T55" fmla="*/ 787425425 h 640"/>
              <a:gd name="T56" fmla="*/ 1161665909 w 2706"/>
              <a:gd name="T57" fmla="*/ 792409307 h 640"/>
              <a:gd name="T58" fmla="*/ 1272408832 w 2706"/>
              <a:gd name="T59" fmla="*/ 794901806 h 640"/>
              <a:gd name="T60" fmla="*/ 1378630703 w 2706"/>
              <a:gd name="T61" fmla="*/ 797393188 h 640"/>
              <a:gd name="T62" fmla="*/ 1482593642 w 2706"/>
              <a:gd name="T63" fmla="*/ 797393188 h 640"/>
              <a:gd name="T64" fmla="*/ 1584295524 w 2706"/>
              <a:gd name="T65" fmla="*/ 794901806 h 640"/>
              <a:gd name="T66" fmla="*/ 1683738474 w 2706"/>
              <a:gd name="T67" fmla="*/ 792409307 h 640"/>
              <a:gd name="T68" fmla="*/ 1778660372 w 2706"/>
              <a:gd name="T69" fmla="*/ 787425425 h 640"/>
              <a:gd name="T70" fmla="*/ 1871322275 w 2706"/>
              <a:gd name="T71" fmla="*/ 779950160 h 640"/>
              <a:gd name="T72" fmla="*/ 1959464189 w 2706"/>
              <a:gd name="T73" fmla="*/ 772474896 h 640"/>
              <a:gd name="T74" fmla="*/ 2047606104 w 2706"/>
              <a:gd name="T75" fmla="*/ 762507132 h 640"/>
              <a:gd name="T76" fmla="*/ 2131228029 w 2706"/>
              <a:gd name="T77" fmla="*/ 750047985 h 640"/>
              <a:gd name="T78" fmla="*/ 2147483647 w 2706"/>
              <a:gd name="T79" fmla="*/ 737588839 h 640"/>
              <a:gd name="T80" fmla="*/ 2147483647 w 2706"/>
              <a:gd name="T81" fmla="*/ 722637193 h 640"/>
              <a:gd name="T82" fmla="*/ 2147483647 w 2706"/>
              <a:gd name="T83" fmla="*/ 707686664 h 640"/>
              <a:gd name="T84" fmla="*/ 2147483647 w 2706"/>
              <a:gd name="T85" fmla="*/ 690243636 h 640"/>
              <a:gd name="T86" fmla="*/ 2147483647 w 2706"/>
              <a:gd name="T87" fmla="*/ 672800607 h 640"/>
              <a:gd name="T88" fmla="*/ 2147483647 w 2706"/>
              <a:gd name="T89" fmla="*/ 652866196 h 640"/>
              <a:gd name="T90" fmla="*/ 2147483647 w 2706"/>
              <a:gd name="T91" fmla="*/ 632930669 h 640"/>
              <a:gd name="T92" fmla="*/ 2147483647 w 2706"/>
              <a:gd name="T93" fmla="*/ 610503759 h 640"/>
              <a:gd name="T94" fmla="*/ 2147483647 w 2706"/>
              <a:gd name="T95" fmla="*/ 588077965 h 640"/>
              <a:gd name="T96" fmla="*/ 2147483647 w 2706"/>
              <a:gd name="T97" fmla="*/ 538240263 h 640"/>
              <a:gd name="T98" fmla="*/ 2147483647 w 2706"/>
              <a:gd name="T99" fmla="*/ 485911178 h 640"/>
              <a:gd name="T100" fmla="*/ 2147483647 w 2706"/>
              <a:gd name="T101" fmla="*/ 485911178 h 640"/>
              <a:gd name="T102" fmla="*/ 2147483647 w 2706"/>
              <a:gd name="T103" fmla="*/ 483419795 h 640"/>
              <a:gd name="T104" fmla="*/ 2147483647 w 2706"/>
              <a:gd name="T105" fmla="*/ 483419795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 lIns="91277" tIns="45644" rIns="91277" bIns="45644"/>
          <a:lstStyle/>
          <a:p>
            <a:pPr>
              <a:defRPr/>
            </a:pPr>
            <a:endParaRPr lang="es-E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784905" y="3433763"/>
            <a:ext cx="5895560" cy="717550"/>
          </a:xfrm>
          <a:custGeom>
            <a:avLst/>
            <a:gdLst>
              <a:gd name="T0" fmla="*/ 2147483647 w 5216"/>
              <a:gd name="T1" fmla="*/ 890318333 h 762"/>
              <a:gd name="T2" fmla="*/ 2147483647 w 5216"/>
              <a:gd name="T3" fmla="*/ 855403517 h 762"/>
              <a:gd name="T4" fmla="*/ 2147483647 w 5216"/>
              <a:gd name="T5" fmla="*/ 760636483 h 762"/>
              <a:gd name="T6" fmla="*/ 2147483647 w 5216"/>
              <a:gd name="T7" fmla="*/ 633448150 h 762"/>
              <a:gd name="T8" fmla="*/ 2147483647 w 5216"/>
              <a:gd name="T9" fmla="*/ 466356850 h 762"/>
              <a:gd name="T10" fmla="*/ 2147483647 w 5216"/>
              <a:gd name="T11" fmla="*/ 369095183 h 762"/>
              <a:gd name="T12" fmla="*/ 2147483647 w 5216"/>
              <a:gd name="T13" fmla="*/ 294278517 h 762"/>
              <a:gd name="T14" fmla="*/ 2147483647 w 5216"/>
              <a:gd name="T15" fmla="*/ 229438150 h 762"/>
              <a:gd name="T16" fmla="*/ 2147483647 w 5216"/>
              <a:gd name="T17" fmla="*/ 174571850 h 762"/>
              <a:gd name="T18" fmla="*/ 2147483647 w 5216"/>
              <a:gd name="T19" fmla="*/ 127188333 h 762"/>
              <a:gd name="T20" fmla="*/ 1966522170 w 5216"/>
              <a:gd name="T21" fmla="*/ 89780000 h 762"/>
              <a:gd name="T22" fmla="*/ 1507667316 w 5216"/>
              <a:gd name="T23" fmla="*/ 34914817 h 762"/>
              <a:gd name="T24" fmla="*/ 1096279949 w 5216"/>
              <a:gd name="T25" fmla="*/ 4988150 h 762"/>
              <a:gd name="T26" fmla="*/ 727838697 w 5216"/>
              <a:gd name="T27" fmla="*/ 0 h 762"/>
              <a:gd name="T28" fmla="*/ 404605842 w 5216"/>
              <a:gd name="T29" fmla="*/ 12469817 h 762"/>
              <a:gd name="T30" fmla="*/ 124320165 w 5216"/>
              <a:gd name="T31" fmla="*/ 39901850 h 762"/>
              <a:gd name="T32" fmla="*/ 0 w 5216"/>
              <a:gd name="T33" fmla="*/ 59853333 h 762"/>
              <a:gd name="T34" fmla="*/ 354878201 w 5216"/>
              <a:gd name="T35" fmla="*/ 107236850 h 762"/>
              <a:gd name="T36" fmla="*/ 736880376 w 5216"/>
              <a:gd name="T37" fmla="*/ 174571850 h 762"/>
              <a:gd name="T38" fmla="*/ 1146007590 w 5216"/>
              <a:gd name="T39" fmla="*/ 261858333 h 762"/>
              <a:gd name="T40" fmla="*/ 1584518931 w 5216"/>
              <a:gd name="T41" fmla="*/ 369095183 h 762"/>
              <a:gd name="T42" fmla="*/ 1984604465 w 5216"/>
              <a:gd name="T43" fmla="*/ 471345000 h 762"/>
              <a:gd name="T44" fmla="*/ 2147483647 w 5216"/>
              <a:gd name="T45" fmla="*/ 643423333 h 762"/>
              <a:gd name="T46" fmla="*/ 2147483647 w 5216"/>
              <a:gd name="T47" fmla="*/ 713251850 h 762"/>
              <a:gd name="T48" fmla="*/ 2147483647 w 5216"/>
              <a:gd name="T49" fmla="*/ 773105183 h 762"/>
              <a:gd name="T50" fmla="*/ 2147483647 w 5216"/>
              <a:gd name="T51" fmla="*/ 825476850 h 762"/>
              <a:gd name="T52" fmla="*/ 2147483647 w 5216"/>
              <a:gd name="T53" fmla="*/ 865379817 h 762"/>
              <a:gd name="T54" fmla="*/ 2147483647 w 5216"/>
              <a:gd name="T55" fmla="*/ 900293517 h 762"/>
              <a:gd name="T56" fmla="*/ 2147483647 w 5216"/>
              <a:gd name="T57" fmla="*/ 922738517 h 762"/>
              <a:gd name="T58" fmla="*/ 2147483647 w 5216"/>
              <a:gd name="T59" fmla="*/ 940196483 h 762"/>
              <a:gd name="T60" fmla="*/ 2147483647 w 5216"/>
              <a:gd name="T61" fmla="*/ 950171667 h 762"/>
              <a:gd name="T62" fmla="*/ 2147483647 w 5216"/>
              <a:gd name="T63" fmla="*/ 950171667 h 762"/>
              <a:gd name="T64" fmla="*/ 2147483647 w 5216"/>
              <a:gd name="T65" fmla="*/ 945183517 h 762"/>
              <a:gd name="T66" fmla="*/ 2147483647 w 5216"/>
              <a:gd name="T67" fmla="*/ 932714817 h 762"/>
              <a:gd name="T68" fmla="*/ 2147483647 w 5216"/>
              <a:gd name="T69" fmla="*/ 912763333 h 762"/>
              <a:gd name="T70" fmla="*/ 2147483647 w 5216"/>
              <a:gd name="T71" fmla="*/ 890318333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 lIns="91277" tIns="45644" rIns="91277" bIns="45644"/>
          <a:lstStyle/>
          <a:p>
            <a:pPr>
              <a:defRPr/>
            </a:pPr>
            <a:endParaRPr lang="es-E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3007697" y="3444879"/>
            <a:ext cx="5812856" cy="652463"/>
          </a:xfrm>
          <a:custGeom>
            <a:avLst/>
            <a:gdLst>
              <a:gd name="T0" fmla="*/ 0 w 5144"/>
              <a:gd name="T1" fmla="*/ 87226308 h 694"/>
              <a:gd name="T2" fmla="*/ 0 w 5144"/>
              <a:gd name="T3" fmla="*/ 87226308 h 694"/>
              <a:gd name="T4" fmla="*/ 20333568 w 5144"/>
              <a:gd name="T5" fmla="*/ 82242107 h 694"/>
              <a:gd name="T6" fmla="*/ 81336397 w 5144"/>
              <a:gd name="T7" fmla="*/ 69781047 h 694"/>
              <a:gd name="T8" fmla="*/ 185266001 w 5144"/>
              <a:gd name="T9" fmla="*/ 52335785 h 694"/>
              <a:gd name="T10" fmla="*/ 253046686 w 5144"/>
              <a:gd name="T11" fmla="*/ 42367383 h 694"/>
              <a:gd name="T12" fmla="*/ 332123444 w 5144"/>
              <a:gd name="T13" fmla="*/ 32397865 h 694"/>
              <a:gd name="T14" fmla="*/ 420237697 w 5144"/>
              <a:gd name="T15" fmla="*/ 24922121 h 694"/>
              <a:gd name="T16" fmla="*/ 521907662 w 5144"/>
              <a:gd name="T17" fmla="*/ 17445262 h 694"/>
              <a:gd name="T18" fmla="*/ 632615122 w 5144"/>
              <a:gd name="T19" fmla="*/ 9968402 h 694"/>
              <a:gd name="T20" fmla="*/ 756879357 w 5144"/>
              <a:gd name="T21" fmla="*/ 4984201 h 694"/>
              <a:gd name="T22" fmla="*/ 892439664 w 5144"/>
              <a:gd name="T23" fmla="*/ 2492659 h 694"/>
              <a:gd name="T24" fmla="*/ 1039297107 w 5144"/>
              <a:gd name="T25" fmla="*/ 0 h 694"/>
              <a:gd name="T26" fmla="*/ 1197450622 w 5144"/>
              <a:gd name="T27" fmla="*/ 2492659 h 694"/>
              <a:gd name="T28" fmla="*/ 1366901272 w 5144"/>
              <a:gd name="T29" fmla="*/ 7476860 h 694"/>
              <a:gd name="T30" fmla="*/ 1549907633 w 5144"/>
              <a:gd name="T31" fmla="*/ 17445262 h 694"/>
              <a:gd name="T32" fmla="*/ 1744211130 w 5144"/>
              <a:gd name="T33" fmla="*/ 29906322 h 694"/>
              <a:gd name="T34" fmla="*/ 1949811762 w 5144"/>
              <a:gd name="T35" fmla="*/ 49843126 h 694"/>
              <a:gd name="T36" fmla="*/ 2147483647 w 5144"/>
              <a:gd name="T37" fmla="*/ 72272589 h 694"/>
              <a:gd name="T38" fmla="*/ 2147483647 w 5144"/>
              <a:gd name="T39" fmla="*/ 99687369 h 694"/>
              <a:gd name="T40" fmla="*/ 2147483647 w 5144"/>
              <a:gd name="T41" fmla="*/ 132085234 h 694"/>
              <a:gd name="T42" fmla="*/ 2147483647 w 5144"/>
              <a:gd name="T43" fmla="*/ 171959958 h 694"/>
              <a:gd name="T44" fmla="*/ 2147483647 w 5144"/>
              <a:gd name="T45" fmla="*/ 216818883 h 694"/>
              <a:gd name="T46" fmla="*/ 2147483647 w 5144"/>
              <a:gd name="T47" fmla="*/ 269154668 h 694"/>
              <a:gd name="T48" fmla="*/ 2147483647 w 5144"/>
              <a:gd name="T49" fmla="*/ 331458855 h 694"/>
              <a:gd name="T50" fmla="*/ 2147483647 w 5144"/>
              <a:gd name="T51" fmla="*/ 398747244 h 694"/>
              <a:gd name="T52" fmla="*/ 2147483647 w 5144"/>
              <a:gd name="T53" fmla="*/ 473512491 h 694"/>
              <a:gd name="T54" fmla="*/ 2147483647 w 5144"/>
              <a:gd name="T55" fmla="*/ 558247257 h 694"/>
              <a:gd name="T56" fmla="*/ 2147483647 w 5144"/>
              <a:gd name="T57" fmla="*/ 650456650 h 694"/>
              <a:gd name="T58" fmla="*/ 2147483647 w 5144"/>
              <a:gd name="T59" fmla="*/ 752636678 h 694"/>
              <a:gd name="T60" fmla="*/ 2147483647 w 5144"/>
              <a:gd name="T61" fmla="*/ 864783991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lIns="91277" tIns="45644" rIns="91277" bIns="45644"/>
          <a:lstStyle/>
          <a:p>
            <a:pPr>
              <a:defRPr/>
            </a:pPr>
            <a:endParaRPr lang="es-E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964768" y="3432180"/>
            <a:ext cx="3515732" cy="549274"/>
          </a:xfrm>
          <a:custGeom>
            <a:avLst/>
            <a:gdLst>
              <a:gd name="T0" fmla="*/ 0 w 3112"/>
              <a:gd name="T1" fmla="*/ 728951997 h 584"/>
              <a:gd name="T2" fmla="*/ 0 w 3112"/>
              <a:gd name="T3" fmla="*/ 728951997 h 584"/>
              <a:gd name="T4" fmla="*/ 101618145 w 3112"/>
              <a:gd name="T5" fmla="*/ 698994561 h 584"/>
              <a:gd name="T6" fmla="*/ 379372423 w 3112"/>
              <a:gd name="T7" fmla="*/ 621606192 h 584"/>
              <a:gd name="T8" fmla="*/ 571317689 w 3112"/>
              <a:gd name="T9" fmla="*/ 569181237 h 584"/>
              <a:gd name="T10" fmla="*/ 792617915 w 3112"/>
              <a:gd name="T11" fmla="*/ 511764493 h 584"/>
              <a:gd name="T12" fmla="*/ 1038759242 w 3112"/>
              <a:gd name="T13" fmla="*/ 449353726 h 584"/>
              <a:gd name="T14" fmla="*/ 1302965568 w 3112"/>
              <a:gd name="T15" fmla="*/ 381951170 h 584"/>
              <a:gd name="T16" fmla="*/ 1582977838 w 3112"/>
              <a:gd name="T17" fmla="*/ 317044508 h 584"/>
              <a:gd name="T18" fmla="*/ 1869766210 w 3112"/>
              <a:gd name="T19" fmla="*/ 252137846 h 584"/>
              <a:gd name="T20" fmla="*/ 2147483647 w 3112"/>
              <a:gd name="T21" fmla="*/ 192224091 h 584"/>
              <a:gd name="T22" fmla="*/ 2147483647 w 3112"/>
              <a:gd name="T23" fmla="*/ 134806230 h 584"/>
              <a:gd name="T24" fmla="*/ 2147483647 w 3112"/>
              <a:gd name="T25" fmla="*/ 109841699 h 584"/>
              <a:gd name="T26" fmla="*/ 2147483647 w 3112"/>
              <a:gd name="T27" fmla="*/ 84878286 h 584"/>
              <a:gd name="T28" fmla="*/ 2147483647 w 3112"/>
              <a:gd name="T29" fmla="*/ 64906662 h 584"/>
              <a:gd name="T30" fmla="*/ 2147483647 w 3112"/>
              <a:gd name="T31" fmla="*/ 44935037 h 584"/>
              <a:gd name="T32" fmla="*/ 2147483647 w 3112"/>
              <a:gd name="T33" fmla="*/ 29957436 h 584"/>
              <a:gd name="T34" fmla="*/ 2147483647 w 3112"/>
              <a:gd name="T35" fmla="*/ 17474613 h 584"/>
              <a:gd name="T36" fmla="*/ 2147483647 w 3112"/>
              <a:gd name="T37" fmla="*/ 7488800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lIns="91277" tIns="45644" rIns="91277" bIns="45644"/>
          <a:lstStyle/>
          <a:p>
            <a:pPr>
              <a:defRPr/>
            </a:pPr>
            <a:endParaRPr lang="es-E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24503" y="3421087"/>
            <a:ext cx="9274577" cy="1119187"/>
          </a:xfrm>
          <a:custGeom>
            <a:avLst/>
            <a:gdLst>
              <a:gd name="T0" fmla="*/ 2147483647 w 8196"/>
              <a:gd name="T1" fmla="*/ 636203066 h 1192"/>
              <a:gd name="T2" fmla="*/ 2147483647 w 8196"/>
              <a:gd name="T3" fmla="*/ 708272557 h 1192"/>
              <a:gd name="T4" fmla="*/ 2147483647 w 8196"/>
              <a:gd name="T5" fmla="*/ 770402158 h 1192"/>
              <a:gd name="T6" fmla="*/ 2147483647 w 8196"/>
              <a:gd name="T7" fmla="*/ 827560144 h 1192"/>
              <a:gd name="T8" fmla="*/ 2147483647 w 8196"/>
              <a:gd name="T9" fmla="*/ 872293546 h 1192"/>
              <a:gd name="T10" fmla="*/ 2147483647 w 8196"/>
              <a:gd name="T11" fmla="*/ 907085945 h 1192"/>
              <a:gd name="T12" fmla="*/ 2147483647 w 8196"/>
              <a:gd name="T13" fmla="*/ 931937340 h 1192"/>
              <a:gd name="T14" fmla="*/ 2147483647 w 8196"/>
              <a:gd name="T15" fmla="*/ 946848846 h 1192"/>
              <a:gd name="T16" fmla="*/ 2147483647 w 8196"/>
              <a:gd name="T17" fmla="*/ 944363037 h 1192"/>
              <a:gd name="T18" fmla="*/ 2147483647 w 8196"/>
              <a:gd name="T19" fmla="*/ 931937340 h 1192"/>
              <a:gd name="T20" fmla="*/ 2147483647 w 8196"/>
              <a:gd name="T21" fmla="*/ 902115443 h 1192"/>
              <a:gd name="T22" fmla="*/ 2147483647 w 8196"/>
              <a:gd name="T23" fmla="*/ 857382041 h 1192"/>
              <a:gd name="T24" fmla="*/ 2147483647 w 8196"/>
              <a:gd name="T25" fmla="*/ 797738247 h 1192"/>
              <a:gd name="T26" fmla="*/ 2147483647 w 8196"/>
              <a:gd name="T27" fmla="*/ 718213560 h 1192"/>
              <a:gd name="T28" fmla="*/ 2147483647 w 8196"/>
              <a:gd name="T29" fmla="*/ 621291560 h 1192"/>
              <a:gd name="T30" fmla="*/ 2147483647 w 8196"/>
              <a:gd name="T31" fmla="*/ 504488666 h 1192"/>
              <a:gd name="T32" fmla="*/ 2147483647 w 8196"/>
              <a:gd name="T33" fmla="*/ 367804880 h 1192"/>
              <a:gd name="T34" fmla="*/ 2147483647 w 8196"/>
              <a:gd name="T35" fmla="*/ 298220083 h 1192"/>
              <a:gd name="T36" fmla="*/ 2147483647 w 8196"/>
              <a:gd name="T37" fmla="*/ 183901883 h 1192"/>
              <a:gd name="T38" fmla="*/ 2147483647 w 8196"/>
              <a:gd name="T39" fmla="*/ 101891388 h 1192"/>
              <a:gd name="T40" fmla="*/ 2147483647 w 8196"/>
              <a:gd name="T41" fmla="*/ 44733403 h 1192"/>
              <a:gd name="T42" fmla="*/ 2011879287 w 8196"/>
              <a:gd name="T43" fmla="*/ 12425697 h 1192"/>
              <a:gd name="T44" fmla="*/ 1656175490 w 8196"/>
              <a:gd name="T45" fmla="*/ 0 h 1192"/>
              <a:gd name="T46" fmla="*/ 1338986883 w 8196"/>
              <a:gd name="T47" fmla="*/ 4970502 h 1192"/>
              <a:gd name="T48" fmla="*/ 1058048554 w 8196"/>
              <a:gd name="T49" fmla="*/ 24851395 h 1192"/>
              <a:gd name="T50" fmla="*/ 811095593 w 8196"/>
              <a:gd name="T51" fmla="*/ 54673292 h 1192"/>
              <a:gd name="T52" fmla="*/ 600391847 w 8196"/>
              <a:gd name="T53" fmla="*/ 91951499 h 1192"/>
              <a:gd name="T54" fmla="*/ 423672404 w 8196"/>
              <a:gd name="T55" fmla="*/ 134199093 h 1192"/>
              <a:gd name="T56" fmla="*/ 280938329 w 8196"/>
              <a:gd name="T57" fmla="*/ 178932495 h 1192"/>
              <a:gd name="T58" fmla="*/ 167656607 w 8196"/>
              <a:gd name="T59" fmla="*/ 218694281 h 1192"/>
              <a:gd name="T60" fmla="*/ 54374886 w 8196"/>
              <a:gd name="T61" fmla="*/ 268398186 h 1192"/>
              <a:gd name="T62" fmla="*/ 0 w 8196"/>
              <a:gd name="T63" fmla="*/ 298220083 h 1192"/>
              <a:gd name="T64" fmla="*/ 2147483647 w 8196"/>
              <a:gd name="T65" fmla="*/ 1481159409 h 1192"/>
              <a:gd name="T66" fmla="*/ 2147483647 w 8196"/>
              <a:gd name="T67" fmla="*/ 1473704213 h 1192"/>
              <a:gd name="T68" fmla="*/ 2147483647 w 8196"/>
              <a:gd name="T69" fmla="*/ 633717257 h 1192"/>
              <a:gd name="T70" fmla="*/ 2147483647 w 8196"/>
              <a:gd name="T71" fmla="*/ 63620306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lIns="91277" tIns="45644" rIns="91277" bIns="45644"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646" y="2463612"/>
            <a:ext cx="8263573" cy="1523999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3778" y="1437473"/>
            <a:ext cx="682329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63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27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1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19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3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47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3A309-38DE-48FF-9278-1D940D135B24}" type="datetimeFigureOut">
              <a:rPr lang="es-PE"/>
              <a:pPr>
                <a:defRPr/>
              </a:pPr>
              <a:t>28/04/2017</a:t>
            </a:fld>
            <a:endParaRPr lang="es-P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F5905-B0DA-4027-967F-EF20C70D76F6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43048" y="192129"/>
            <a:ext cx="9245884" cy="120332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7" tIns="45644" rIns="91277" bIns="456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24503" y="601695"/>
            <a:ext cx="9274577" cy="112236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0279"/>
              <a:ext cx="4295219" cy="1017078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276"/>
              <a:ext cx="8280254" cy="1209788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335"/>
              <a:ext cx="8164231" cy="1102727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5600"/>
              <a:ext cx="4939265" cy="928752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2185" y="3581434"/>
            <a:ext cx="3564678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700">
                <a:solidFill>
                  <a:schemeClr val="tx2"/>
                </a:solidFill>
              </a:defRPr>
            </a:lvl1pPr>
            <a:lvl2pPr marL="456390" indent="0">
              <a:buNone/>
              <a:defRPr sz="1200"/>
            </a:lvl2pPr>
            <a:lvl3pPr marL="912792" indent="0">
              <a:buNone/>
              <a:defRPr sz="1000"/>
            </a:lvl3pPr>
            <a:lvl4pPr marL="1369182" indent="0">
              <a:buNone/>
              <a:defRPr sz="900"/>
            </a:lvl4pPr>
            <a:lvl5pPr marL="1825579" indent="0">
              <a:buNone/>
              <a:defRPr sz="900"/>
            </a:lvl5pPr>
            <a:lvl6pPr marL="2281977" indent="0">
              <a:buNone/>
              <a:defRPr sz="900"/>
            </a:lvl6pPr>
            <a:lvl7pPr marL="2738372" indent="0">
              <a:buNone/>
              <a:defRPr sz="900"/>
            </a:lvl7pPr>
            <a:lvl8pPr marL="3194770" indent="0">
              <a:buNone/>
              <a:defRPr sz="900"/>
            </a:lvl8pPr>
            <a:lvl9pPr marL="365116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72185" y="2286000"/>
            <a:ext cx="3564678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942" y="1828800"/>
            <a:ext cx="4150792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7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0BB95-F83E-481D-B309-61E095FBB420}" type="datetimeFigureOut">
              <a:rPr lang="es-PE">
                <a:solidFill>
                  <a:srgbClr val="D1282E"/>
                </a:solidFill>
              </a:rPr>
              <a:pPr>
                <a:defRPr/>
              </a:pPr>
              <a:t>28/04/2017</a:t>
            </a:fld>
            <a:endParaRPr lang="es-PE">
              <a:solidFill>
                <a:srgbClr val="D1282E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srgbClr val="D1282E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53154-F298-4AA9-A8A5-B8D8F1EEE879}" type="slidenum">
              <a:rPr lang="es-PE">
                <a:solidFill>
                  <a:srgbClr val="D1282E"/>
                </a:solidFill>
              </a:rPr>
              <a:pPr>
                <a:defRPr/>
              </a:pPr>
              <a:t>‹Nº›</a:t>
            </a:fld>
            <a:endParaRPr lang="es-PE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258939"/>
      </p:ext>
    </p:extLst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43048" y="192092"/>
            <a:ext cx="9245884" cy="508635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7" tIns="45644" rIns="91277" bIns="456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24503" y="4511715"/>
            <a:ext cx="9274577" cy="112077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0573"/>
              <a:ext cx="4295219" cy="1015837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312"/>
              <a:ext cx="8280254" cy="1208820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394"/>
              <a:ext cx="8164231" cy="1101607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5630"/>
              <a:ext cx="4939265" cy="927388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2235" y="338668"/>
            <a:ext cx="4053583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76048" y="2785553"/>
            <a:ext cx="4059773" cy="2421467"/>
          </a:xfrm>
        </p:spPr>
        <p:txBody>
          <a:bodyPr>
            <a:normAutofit/>
          </a:bodyPr>
          <a:lstStyle>
            <a:lvl1pPr marL="0" indent="0">
              <a:buNone/>
              <a:defRPr sz="1700">
                <a:solidFill>
                  <a:srgbClr val="FFFFFF"/>
                </a:solidFill>
              </a:defRPr>
            </a:lvl1pPr>
            <a:lvl2pPr marL="456390" indent="0">
              <a:buNone/>
              <a:defRPr sz="1200"/>
            </a:lvl2pPr>
            <a:lvl3pPr marL="912792" indent="0">
              <a:buNone/>
              <a:defRPr sz="1000"/>
            </a:lvl3pPr>
            <a:lvl4pPr marL="1369182" indent="0">
              <a:buNone/>
              <a:defRPr sz="900"/>
            </a:lvl4pPr>
            <a:lvl5pPr marL="1825579" indent="0">
              <a:buNone/>
              <a:defRPr sz="900"/>
            </a:lvl5pPr>
            <a:lvl6pPr marL="2281977" indent="0">
              <a:buNone/>
              <a:defRPr sz="900"/>
            </a:lvl6pPr>
            <a:lvl7pPr marL="2738372" indent="0">
              <a:buNone/>
              <a:defRPr sz="900"/>
            </a:lvl7pPr>
            <a:lvl8pPr marL="3194770" indent="0">
              <a:buNone/>
              <a:defRPr sz="900"/>
            </a:lvl8pPr>
            <a:lvl9pPr marL="365116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1169" y="1371601"/>
            <a:ext cx="3791522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6390" indent="0">
              <a:buNone/>
              <a:defRPr sz="2800"/>
            </a:lvl2pPr>
            <a:lvl3pPr marL="912792" indent="0">
              <a:buNone/>
              <a:defRPr sz="2400"/>
            </a:lvl3pPr>
            <a:lvl4pPr marL="1369182" indent="0">
              <a:buNone/>
              <a:defRPr sz="2000"/>
            </a:lvl4pPr>
            <a:lvl5pPr marL="1825579" indent="0">
              <a:buNone/>
              <a:defRPr sz="2000"/>
            </a:lvl5pPr>
            <a:lvl6pPr marL="2281977" indent="0">
              <a:buNone/>
              <a:defRPr sz="2000"/>
            </a:lvl6pPr>
            <a:lvl7pPr marL="2738372" indent="0">
              <a:buNone/>
              <a:defRPr sz="2000"/>
            </a:lvl7pPr>
            <a:lvl8pPr marL="3194770" indent="0">
              <a:buNone/>
              <a:defRPr sz="2000"/>
            </a:lvl8pPr>
            <a:lvl9pPr marL="365116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8876C-FA40-449C-869D-BE823580B274}" type="datetimeFigureOut">
              <a:rPr lang="es-PE">
                <a:solidFill>
                  <a:srgbClr val="D1282E"/>
                </a:solidFill>
              </a:rPr>
              <a:pPr>
                <a:defRPr/>
              </a:pPr>
              <a:t>28/04/2017</a:t>
            </a:fld>
            <a:endParaRPr lang="es-PE">
              <a:solidFill>
                <a:srgbClr val="D1282E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srgbClr val="D1282E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5C940-53F8-4B08-9AEC-17665D3AEE35}" type="slidenum">
              <a:rPr lang="es-PE">
                <a:solidFill>
                  <a:srgbClr val="D1282E"/>
                </a:solidFill>
              </a:rPr>
              <a:pPr>
                <a:defRPr/>
              </a:pPr>
              <a:t>‹Nº›</a:t>
            </a:fld>
            <a:endParaRPr lang="es-PE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697699"/>
      </p:ext>
    </p:extLst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8EE52-1E4F-47C1-B181-189A6FBA137F}" type="datetimeFigureOut">
              <a:rPr lang="es-PE">
                <a:solidFill>
                  <a:srgbClr val="D1282E"/>
                </a:solidFill>
              </a:rPr>
              <a:pPr>
                <a:defRPr/>
              </a:pPr>
              <a:t>28/04/2017</a:t>
            </a:fld>
            <a:endParaRPr lang="es-PE">
              <a:solidFill>
                <a:srgbClr val="D1282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srgbClr val="D1282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E6305-D8F5-4F50-9D30-50D4FDD640CC}" type="slidenum">
              <a:rPr lang="es-PE">
                <a:solidFill>
                  <a:srgbClr val="D1282E"/>
                </a:solidFill>
              </a:rPr>
              <a:pPr>
                <a:defRPr/>
              </a:pPr>
              <a:t>‹Nº›</a:t>
            </a:fld>
            <a:endParaRPr lang="es-PE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07515"/>
      </p:ext>
    </p:extLst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43048" y="192129"/>
            <a:ext cx="9245884" cy="120332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7" tIns="45644" rIns="91277" bIns="456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24503" y="601695"/>
            <a:ext cx="9274577" cy="112236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0279"/>
              <a:ext cx="4295219" cy="1017078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276"/>
              <a:ext cx="8280254" cy="1209788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335"/>
              <a:ext cx="8164231" cy="1102727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5600"/>
              <a:ext cx="4939265" cy="928752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341" y="1447822"/>
            <a:ext cx="2187416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6092" y="1447804"/>
            <a:ext cx="6400218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6C20E-19C5-4205-B651-097E7F14B695}" type="datetimeFigureOut">
              <a:rPr lang="es-PE">
                <a:solidFill>
                  <a:srgbClr val="D1282E"/>
                </a:solidFill>
              </a:rPr>
              <a:pPr>
                <a:defRPr/>
              </a:pPr>
              <a:t>28/04/2017</a:t>
            </a:fld>
            <a:endParaRPr lang="es-PE">
              <a:solidFill>
                <a:srgbClr val="D1282E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srgbClr val="D1282E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F67B6-5CE5-4E99-BD87-93097065C0B7}" type="slidenum">
              <a:rPr lang="es-PE">
                <a:solidFill>
                  <a:srgbClr val="D1282E"/>
                </a:solidFill>
              </a:rPr>
              <a:pPr>
                <a:defRPr/>
              </a:pPr>
              <a:t>‹Nº›</a:t>
            </a:fld>
            <a:endParaRPr lang="es-PE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622854"/>
      </p:ext>
    </p:extLst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9150" y="1795085"/>
            <a:ext cx="8263573" cy="12386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58292" y="3274510"/>
            <a:ext cx="6805295" cy="14767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8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5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9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90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8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3304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000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7960" y="3713258"/>
            <a:ext cx="8263573" cy="114767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67960" y="2449179"/>
            <a:ext cx="8263573" cy="126404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85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716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5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43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929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9150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900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86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0951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86106" y="1135636"/>
            <a:ext cx="4293817" cy="321429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41950" y="1135636"/>
            <a:ext cx="4293817" cy="321429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6387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6104" y="231426"/>
            <a:ext cx="8749665" cy="963083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6103" y="1293506"/>
            <a:ext cx="4295505" cy="53905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587" indent="0">
              <a:buNone/>
              <a:defRPr sz="2200" b="1"/>
            </a:lvl2pPr>
            <a:lvl3pPr marL="997169" indent="0">
              <a:buNone/>
              <a:defRPr sz="2000" b="1"/>
            </a:lvl3pPr>
            <a:lvl4pPr marL="1495758" indent="0">
              <a:buNone/>
              <a:defRPr sz="1700" b="1"/>
            </a:lvl4pPr>
            <a:lvl5pPr marL="1994332" indent="0">
              <a:buNone/>
              <a:defRPr sz="1700" b="1"/>
            </a:lvl5pPr>
            <a:lvl6pPr marL="2492924" indent="0">
              <a:buNone/>
              <a:defRPr sz="1700" b="1"/>
            </a:lvl6pPr>
            <a:lvl7pPr marL="2991506" indent="0">
              <a:buNone/>
              <a:defRPr sz="1700" b="1"/>
            </a:lvl7pPr>
            <a:lvl8pPr marL="3490097" indent="0">
              <a:buNone/>
              <a:defRPr sz="1700" b="1"/>
            </a:lvl8pPr>
            <a:lvl9pPr marL="3988681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6103" y="1832534"/>
            <a:ext cx="4295505" cy="33293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938596" y="1293506"/>
            <a:ext cx="4297193" cy="53905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587" indent="0">
              <a:buNone/>
              <a:defRPr sz="2200" b="1"/>
            </a:lvl2pPr>
            <a:lvl3pPr marL="997169" indent="0">
              <a:buNone/>
              <a:defRPr sz="2000" b="1"/>
            </a:lvl3pPr>
            <a:lvl4pPr marL="1495758" indent="0">
              <a:buNone/>
              <a:defRPr sz="1700" b="1"/>
            </a:lvl4pPr>
            <a:lvl5pPr marL="1994332" indent="0">
              <a:buNone/>
              <a:defRPr sz="1700" b="1"/>
            </a:lvl5pPr>
            <a:lvl6pPr marL="2492924" indent="0">
              <a:buNone/>
              <a:defRPr sz="1700" b="1"/>
            </a:lvl6pPr>
            <a:lvl7pPr marL="2991506" indent="0">
              <a:buNone/>
              <a:defRPr sz="1700" b="1"/>
            </a:lvl7pPr>
            <a:lvl8pPr marL="3490097" indent="0">
              <a:buNone/>
              <a:defRPr sz="1700" b="1"/>
            </a:lvl8pPr>
            <a:lvl9pPr marL="3988681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938596" y="1832534"/>
            <a:ext cx="4297193" cy="33293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3137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0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19422" y="2679201"/>
            <a:ext cx="4063733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938708" y="2679201"/>
            <a:ext cx="4063733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59B88-E86A-45B1-A832-553171D24A9C}" type="datetimeFigureOut">
              <a:rPr lang="es-PE"/>
              <a:pPr>
                <a:defRPr/>
              </a:pPr>
              <a:t>28/04/2017</a:t>
            </a:fld>
            <a:endParaRPr lang="es-P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2C4FB-12CA-4CE1-8D0C-02E96DB0FB73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  <p:transition spd="slow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1444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6098" y="230102"/>
            <a:ext cx="3198422" cy="97913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00976" y="230090"/>
            <a:ext cx="5434784" cy="4931789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6098" y="1209240"/>
            <a:ext cx="3198422" cy="3952655"/>
          </a:xfrm>
        </p:spPr>
        <p:txBody>
          <a:bodyPr/>
          <a:lstStyle>
            <a:lvl1pPr marL="0" indent="0">
              <a:buNone/>
              <a:defRPr sz="1500"/>
            </a:lvl1pPr>
            <a:lvl2pPr marL="498587" indent="0">
              <a:buNone/>
              <a:defRPr sz="1300"/>
            </a:lvl2pPr>
            <a:lvl3pPr marL="997169" indent="0">
              <a:buNone/>
              <a:defRPr sz="1100"/>
            </a:lvl3pPr>
            <a:lvl4pPr marL="1495758" indent="0">
              <a:buNone/>
              <a:defRPr sz="1000"/>
            </a:lvl4pPr>
            <a:lvl5pPr marL="1994332" indent="0">
              <a:buNone/>
              <a:defRPr sz="1000"/>
            </a:lvl5pPr>
            <a:lvl6pPr marL="2492924" indent="0">
              <a:buNone/>
              <a:defRPr sz="1000"/>
            </a:lvl6pPr>
            <a:lvl7pPr marL="2991506" indent="0">
              <a:buNone/>
              <a:defRPr sz="1000"/>
            </a:lvl7pPr>
            <a:lvl8pPr marL="3490097" indent="0">
              <a:buNone/>
              <a:defRPr sz="1000"/>
            </a:lvl8pPr>
            <a:lvl9pPr marL="3988681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1911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5551" y="4044968"/>
            <a:ext cx="5833110" cy="47752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05551" y="516320"/>
            <a:ext cx="5833110" cy="3467100"/>
          </a:xfrm>
        </p:spPr>
        <p:txBody>
          <a:bodyPr/>
          <a:lstStyle>
            <a:lvl1pPr marL="0" indent="0">
              <a:buNone/>
              <a:defRPr sz="3500"/>
            </a:lvl1pPr>
            <a:lvl2pPr marL="498587" indent="0">
              <a:buNone/>
              <a:defRPr sz="3100"/>
            </a:lvl2pPr>
            <a:lvl3pPr marL="997169" indent="0">
              <a:buNone/>
              <a:defRPr sz="2600"/>
            </a:lvl3pPr>
            <a:lvl4pPr marL="1495758" indent="0">
              <a:buNone/>
              <a:defRPr sz="2200"/>
            </a:lvl4pPr>
            <a:lvl5pPr marL="1994332" indent="0">
              <a:buNone/>
              <a:defRPr sz="2200"/>
            </a:lvl5pPr>
            <a:lvl6pPr marL="2492924" indent="0">
              <a:buNone/>
              <a:defRPr sz="2200"/>
            </a:lvl6pPr>
            <a:lvl7pPr marL="2991506" indent="0">
              <a:buNone/>
              <a:defRPr sz="2200"/>
            </a:lvl7pPr>
            <a:lvl8pPr marL="3490097" indent="0">
              <a:buNone/>
              <a:defRPr sz="2200"/>
            </a:lvl8pPr>
            <a:lvl9pPr marL="3988681" indent="0">
              <a:buNone/>
              <a:defRPr sz="22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05551" y="4522499"/>
            <a:ext cx="5833110" cy="678171"/>
          </a:xfrm>
        </p:spPr>
        <p:txBody>
          <a:bodyPr/>
          <a:lstStyle>
            <a:lvl1pPr marL="0" indent="0">
              <a:buNone/>
              <a:defRPr sz="1500"/>
            </a:lvl1pPr>
            <a:lvl2pPr marL="498587" indent="0">
              <a:buNone/>
              <a:defRPr sz="1300"/>
            </a:lvl2pPr>
            <a:lvl3pPr marL="997169" indent="0">
              <a:buNone/>
              <a:defRPr sz="1100"/>
            </a:lvl3pPr>
            <a:lvl4pPr marL="1495758" indent="0">
              <a:buNone/>
              <a:defRPr sz="1000"/>
            </a:lvl4pPr>
            <a:lvl5pPr marL="1994332" indent="0">
              <a:buNone/>
              <a:defRPr sz="1000"/>
            </a:lvl5pPr>
            <a:lvl6pPr marL="2492924" indent="0">
              <a:buNone/>
              <a:defRPr sz="1000"/>
            </a:lvl6pPr>
            <a:lvl7pPr marL="2991506" indent="0">
              <a:buNone/>
              <a:defRPr sz="1000"/>
            </a:lvl7pPr>
            <a:lvl8pPr marL="3490097" indent="0">
              <a:buNone/>
              <a:defRPr sz="1000"/>
            </a:lvl8pPr>
            <a:lvl9pPr marL="3988681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437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2758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48341" y="195293"/>
            <a:ext cx="2187416" cy="415463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86092" y="195293"/>
            <a:ext cx="6400218" cy="415463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28/04/2017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5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433" y="2678116"/>
            <a:ext cx="4063733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6390" indent="0">
              <a:buNone/>
              <a:defRPr sz="2000" b="1"/>
            </a:lvl2pPr>
            <a:lvl3pPr marL="912792" indent="0">
              <a:buNone/>
              <a:defRPr sz="1700" b="1"/>
            </a:lvl3pPr>
            <a:lvl4pPr marL="1369182" indent="0">
              <a:buNone/>
              <a:defRPr sz="1600" b="1"/>
            </a:lvl4pPr>
            <a:lvl5pPr marL="1825579" indent="0">
              <a:buNone/>
              <a:defRPr sz="1600" b="1"/>
            </a:lvl5pPr>
            <a:lvl6pPr marL="2281977" indent="0">
              <a:buNone/>
              <a:defRPr sz="1600" b="1"/>
            </a:lvl6pPr>
            <a:lvl7pPr marL="2738372" indent="0">
              <a:buNone/>
              <a:defRPr sz="1600" b="1"/>
            </a:lvl7pPr>
            <a:lvl8pPr marL="3194770" indent="0">
              <a:buNone/>
              <a:defRPr sz="1600" b="1"/>
            </a:lvl8pPr>
            <a:lvl9pPr marL="365116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195" y="3429021"/>
            <a:ext cx="4061461" cy="2697163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1955" y="2678116"/>
            <a:ext cx="4063733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6390" indent="0">
              <a:buNone/>
              <a:defRPr sz="2000" b="1"/>
            </a:lvl2pPr>
            <a:lvl3pPr marL="912792" indent="0">
              <a:buNone/>
              <a:defRPr sz="1700" b="1"/>
            </a:lvl3pPr>
            <a:lvl4pPr marL="1369182" indent="0">
              <a:buNone/>
              <a:defRPr sz="1600" b="1"/>
            </a:lvl4pPr>
            <a:lvl5pPr marL="1825579" indent="0">
              <a:buNone/>
              <a:defRPr sz="1600" b="1"/>
            </a:lvl5pPr>
            <a:lvl6pPr marL="2281977" indent="0">
              <a:buNone/>
              <a:defRPr sz="1600" b="1"/>
            </a:lvl6pPr>
            <a:lvl7pPr marL="2738372" indent="0">
              <a:buNone/>
              <a:defRPr sz="1600" b="1"/>
            </a:lvl7pPr>
            <a:lvl8pPr marL="3194770" indent="0">
              <a:buNone/>
              <a:defRPr sz="1600" b="1"/>
            </a:lvl8pPr>
            <a:lvl9pPr marL="365116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8574" y="3429021"/>
            <a:ext cx="4063733" cy="2697163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01427-453B-4446-9C8A-C3C89782CADD}" type="datetimeFigureOut">
              <a:rPr lang="es-PE"/>
              <a:pPr>
                <a:defRPr/>
              </a:pPr>
              <a:t>28/04/2017</a:t>
            </a:fld>
            <a:endParaRPr lang="es-P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D2132-39D4-4570-A233-992E1B54C232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8C513-DDAD-42DA-B40C-B699B628907D}" type="datetimeFigureOut">
              <a:rPr lang="es-PE"/>
              <a:pPr>
                <a:defRPr/>
              </a:pPr>
              <a:t>28/04/2017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30819-F57D-4018-AF04-E4BB67C49D57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43048" y="192129"/>
            <a:ext cx="9245884" cy="120332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7" tIns="45644" rIns="91277" bIns="456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24503" y="601701"/>
            <a:ext cx="9274577" cy="112077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500571"/>
              <a:ext cx="4295986" cy="1015839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8310"/>
              <a:ext cx="8279020" cy="1208821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392"/>
              <a:ext cx="8165219" cy="1101609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5630"/>
              <a:ext cx="4940859" cy="927388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D573F-77DF-4AD3-B2AC-DDC9EAB51220}" type="datetimeFigureOut">
              <a:rPr lang="es-PE"/>
              <a:pPr>
                <a:defRPr/>
              </a:pPr>
              <a:t>28/04/2017</a:t>
            </a:fld>
            <a:endParaRPr lang="es-PE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E148C-AB73-4A1B-BA0B-178824CC4ED2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43048" y="192129"/>
            <a:ext cx="9245884" cy="120332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7" tIns="45644" rIns="91277" bIns="456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24503" y="601695"/>
            <a:ext cx="9274577" cy="112236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0279"/>
              <a:ext cx="4295219" cy="1017078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276"/>
              <a:ext cx="8280254" cy="1209788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335"/>
              <a:ext cx="8164231" cy="1102727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5600"/>
              <a:ext cx="4939265" cy="928752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2185" y="3581434"/>
            <a:ext cx="3564678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700">
                <a:solidFill>
                  <a:schemeClr val="tx2"/>
                </a:solidFill>
              </a:defRPr>
            </a:lvl1pPr>
            <a:lvl2pPr marL="456390" indent="0">
              <a:buNone/>
              <a:defRPr sz="1200"/>
            </a:lvl2pPr>
            <a:lvl3pPr marL="912792" indent="0">
              <a:buNone/>
              <a:defRPr sz="1000"/>
            </a:lvl3pPr>
            <a:lvl4pPr marL="1369182" indent="0">
              <a:buNone/>
              <a:defRPr sz="900"/>
            </a:lvl4pPr>
            <a:lvl5pPr marL="1825579" indent="0">
              <a:buNone/>
              <a:defRPr sz="900"/>
            </a:lvl5pPr>
            <a:lvl6pPr marL="2281977" indent="0">
              <a:buNone/>
              <a:defRPr sz="900"/>
            </a:lvl6pPr>
            <a:lvl7pPr marL="2738372" indent="0">
              <a:buNone/>
              <a:defRPr sz="900"/>
            </a:lvl7pPr>
            <a:lvl8pPr marL="3194770" indent="0">
              <a:buNone/>
              <a:defRPr sz="900"/>
            </a:lvl8pPr>
            <a:lvl9pPr marL="365116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72185" y="2286000"/>
            <a:ext cx="3564678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942" y="1828800"/>
            <a:ext cx="4150792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7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0BB95-F83E-481D-B309-61E095FBB420}" type="datetimeFigureOut">
              <a:rPr lang="es-PE"/>
              <a:pPr>
                <a:defRPr/>
              </a:pPr>
              <a:t>28/04/2017</a:t>
            </a:fld>
            <a:endParaRPr lang="es-PE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53154-F298-4AA9-A8A5-B8D8F1EEE879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43048" y="192092"/>
            <a:ext cx="9245884" cy="508635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7" tIns="45644" rIns="91277" bIns="456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24503" y="4511715"/>
            <a:ext cx="9274577" cy="112077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0573"/>
              <a:ext cx="4295219" cy="1015837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312"/>
              <a:ext cx="8280254" cy="1208820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394"/>
              <a:ext cx="8164231" cy="1101607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5630"/>
              <a:ext cx="4939265" cy="927388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2235" y="338668"/>
            <a:ext cx="4053583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76048" y="2785553"/>
            <a:ext cx="4059773" cy="2421467"/>
          </a:xfrm>
        </p:spPr>
        <p:txBody>
          <a:bodyPr>
            <a:normAutofit/>
          </a:bodyPr>
          <a:lstStyle>
            <a:lvl1pPr marL="0" indent="0">
              <a:buNone/>
              <a:defRPr sz="1700">
                <a:solidFill>
                  <a:srgbClr val="FFFFFF"/>
                </a:solidFill>
              </a:defRPr>
            </a:lvl1pPr>
            <a:lvl2pPr marL="456390" indent="0">
              <a:buNone/>
              <a:defRPr sz="1200"/>
            </a:lvl2pPr>
            <a:lvl3pPr marL="912792" indent="0">
              <a:buNone/>
              <a:defRPr sz="1000"/>
            </a:lvl3pPr>
            <a:lvl4pPr marL="1369182" indent="0">
              <a:buNone/>
              <a:defRPr sz="900"/>
            </a:lvl4pPr>
            <a:lvl5pPr marL="1825579" indent="0">
              <a:buNone/>
              <a:defRPr sz="900"/>
            </a:lvl5pPr>
            <a:lvl6pPr marL="2281977" indent="0">
              <a:buNone/>
              <a:defRPr sz="900"/>
            </a:lvl6pPr>
            <a:lvl7pPr marL="2738372" indent="0">
              <a:buNone/>
              <a:defRPr sz="900"/>
            </a:lvl7pPr>
            <a:lvl8pPr marL="3194770" indent="0">
              <a:buNone/>
              <a:defRPr sz="900"/>
            </a:lvl8pPr>
            <a:lvl9pPr marL="365116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1169" y="1371601"/>
            <a:ext cx="3791522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6390" indent="0">
              <a:buNone/>
              <a:defRPr sz="2800"/>
            </a:lvl2pPr>
            <a:lvl3pPr marL="912792" indent="0">
              <a:buNone/>
              <a:defRPr sz="2400"/>
            </a:lvl3pPr>
            <a:lvl4pPr marL="1369182" indent="0">
              <a:buNone/>
              <a:defRPr sz="2000"/>
            </a:lvl4pPr>
            <a:lvl5pPr marL="1825579" indent="0">
              <a:buNone/>
              <a:defRPr sz="2000"/>
            </a:lvl5pPr>
            <a:lvl6pPr marL="2281977" indent="0">
              <a:buNone/>
              <a:defRPr sz="2000"/>
            </a:lvl6pPr>
            <a:lvl7pPr marL="2738372" indent="0">
              <a:buNone/>
              <a:defRPr sz="2000"/>
            </a:lvl7pPr>
            <a:lvl8pPr marL="3194770" indent="0">
              <a:buNone/>
              <a:defRPr sz="2000"/>
            </a:lvl8pPr>
            <a:lvl9pPr marL="365116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8876C-FA40-449C-869D-BE823580B274}" type="datetimeFigureOut">
              <a:rPr lang="es-PE"/>
              <a:pPr>
                <a:defRPr/>
              </a:pPr>
              <a:t>28/04/2017</a:t>
            </a:fld>
            <a:endParaRPr lang="es-PE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5C940-53F8-4B08-9AEC-17665D3AEE35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3048" y="192088"/>
            <a:ext cx="9245884" cy="2081212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7" tIns="45644" rIns="91277" bIns="456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24503" y="1414500"/>
            <a:ext cx="9274577" cy="1122363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500279"/>
              <a:ext cx="4295986" cy="1017078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8276"/>
              <a:ext cx="8279020" cy="1209788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335"/>
              <a:ext cx="8165219" cy="1102727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5600"/>
              <a:ext cx="4940859" cy="928752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86104" y="284186"/>
            <a:ext cx="8749665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7" tIns="45644" rIns="91277" bIns="456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90540" y="5265792"/>
            <a:ext cx="4025453" cy="307975"/>
          </a:xfrm>
          <a:prstGeom prst="rect">
            <a:avLst/>
          </a:prstGeom>
        </p:spPr>
        <p:txBody>
          <a:bodyPr vert="horz" lIns="91277" tIns="45644" rIns="91277" bIns="4564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65504D-917F-47F1-8F46-73C6015E1541}" type="datetimeFigureOut">
              <a:rPr lang="es-PE"/>
              <a:pPr>
                <a:defRPr/>
              </a:pPr>
              <a:t>28/04/2017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14" y="5265792"/>
            <a:ext cx="4025454" cy="307975"/>
          </a:xfrm>
          <a:prstGeom prst="rect">
            <a:avLst/>
          </a:prstGeom>
        </p:spPr>
        <p:txBody>
          <a:bodyPr vert="horz" lIns="91277" tIns="45644" rIns="91277" bIns="4564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3194" y="5265792"/>
            <a:ext cx="1235485" cy="307975"/>
          </a:xfrm>
          <a:prstGeom prst="rect">
            <a:avLst/>
          </a:prstGeom>
        </p:spPr>
        <p:txBody>
          <a:bodyPr vert="horz" lIns="91277" tIns="45644" rIns="91277" bIns="4564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84379A-51D8-4E05-9F52-1BA569AFD813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26626" y="2254258"/>
            <a:ext cx="7877061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7" tIns="45644" rIns="91277" bIns="45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2553" indent="-27255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5248" indent="-27255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4152" indent="-228194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0980" indent="-228194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59514" indent="-228194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79946" indent="-228194" algn="l" defTabSz="912792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99419" indent="-228194" algn="l" defTabSz="912792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18889" indent="-228194" algn="l" defTabSz="912792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38372" indent="-228194" algn="l" defTabSz="912792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79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90" algn="l" defTabSz="91279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92" algn="l" defTabSz="91279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82" algn="l" defTabSz="91279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579" algn="l" defTabSz="91279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977" algn="l" defTabSz="91279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372" algn="l" defTabSz="91279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770" algn="l" defTabSz="91279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160" algn="l" defTabSz="91279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86104" y="231436"/>
            <a:ext cx="8749665" cy="963083"/>
          </a:xfrm>
          <a:prstGeom prst="rect">
            <a:avLst/>
          </a:prstGeom>
        </p:spPr>
        <p:txBody>
          <a:bodyPr vert="horz" lIns="99698" tIns="49848" rIns="99698" bIns="49848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6104" y="1348343"/>
            <a:ext cx="8749665" cy="3813543"/>
          </a:xfrm>
          <a:prstGeom prst="rect">
            <a:avLst/>
          </a:prstGeom>
        </p:spPr>
        <p:txBody>
          <a:bodyPr vert="horz" lIns="99698" tIns="49848" rIns="99698" bIns="4984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86092" y="5355815"/>
            <a:ext cx="2268432" cy="307652"/>
          </a:xfrm>
          <a:prstGeom prst="rect">
            <a:avLst/>
          </a:prstGeom>
        </p:spPr>
        <p:txBody>
          <a:bodyPr vert="horz" lIns="99698" tIns="49848" rIns="99698" bIns="4984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96960" fontAlgn="auto">
              <a:spcBef>
                <a:spcPts val="0"/>
              </a:spcBef>
              <a:spcAft>
                <a:spcPts val="0"/>
              </a:spcAft>
            </a:pPr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96960" fontAlgn="auto">
                <a:spcBef>
                  <a:spcPts val="0"/>
                </a:spcBef>
                <a:spcAft>
                  <a:spcPts val="0"/>
                </a:spcAft>
              </a:pPr>
              <a:t>28/04/2017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21632" y="5355815"/>
            <a:ext cx="3078586" cy="307652"/>
          </a:xfrm>
          <a:prstGeom prst="rect">
            <a:avLst/>
          </a:prstGeom>
        </p:spPr>
        <p:txBody>
          <a:bodyPr vert="horz" lIns="99698" tIns="49848" rIns="99698" bIns="4984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96960" fontAlgn="auto">
              <a:spcBef>
                <a:spcPts val="0"/>
              </a:spcBef>
              <a:spcAft>
                <a:spcPts val="0"/>
              </a:spcAft>
            </a:pPr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967328" y="5355815"/>
            <a:ext cx="2268432" cy="307652"/>
          </a:xfrm>
          <a:prstGeom prst="rect">
            <a:avLst/>
          </a:prstGeom>
        </p:spPr>
        <p:txBody>
          <a:bodyPr vert="horz" lIns="99698" tIns="49848" rIns="99698" bIns="4984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96960" fontAlgn="auto">
              <a:spcBef>
                <a:spcPts val="0"/>
              </a:spcBef>
              <a:spcAft>
                <a:spcPts val="0"/>
              </a:spcAft>
            </a:pPr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96960"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582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</p:sldLayoutIdLst>
  <p:txStyles>
    <p:titleStyle>
      <a:lvl1pPr algn="ctr" defTabSz="99696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860" indent="-373860" algn="l" defTabSz="9969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0032" indent="-311550" algn="l" defTabSz="9969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46202" indent="-249237" algn="l" defTabSz="9969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4683" indent="-249237" algn="l" defTabSz="9969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3162" indent="-249237" algn="l" defTabSz="99696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1646" indent="-249237" algn="l" defTabSz="9969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40121" indent="-249237" algn="l" defTabSz="9969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8606" indent="-249237" algn="l" defTabSz="9969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7082" indent="-249237" algn="l" defTabSz="9969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9696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483" algn="l" defTabSz="99696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6960" algn="l" defTabSz="99696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5445" algn="l" defTabSz="99696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3913" algn="l" defTabSz="99696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2404" algn="l" defTabSz="99696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0884" algn="l" defTabSz="99696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9365" algn="l" defTabSz="99696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7846" algn="l" defTabSz="99696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3048" y="192088"/>
            <a:ext cx="9245884" cy="2081212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7" tIns="45644" rIns="91277" bIns="4564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24503" y="1414500"/>
            <a:ext cx="9274577" cy="1122363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500279"/>
              <a:ext cx="4295986" cy="1017078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8276"/>
              <a:ext cx="8279020" cy="1209788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335"/>
              <a:ext cx="8165219" cy="1102727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5600"/>
              <a:ext cx="4940859" cy="928752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86104" y="284186"/>
            <a:ext cx="8749665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7" tIns="45644" rIns="91277" bIns="456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90540" y="5265792"/>
            <a:ext cx="4025453" cy="307975"/>
          </a:xfrm>
          <a:prstGeom prst="rect">
            <a:avLst/>
          </a:prstGeom>
        </p:spPr>
        <p:txBody>
          <a:bodyPr vert="horz" lIns="91277" tIns="45644" rIns="91277" bIns="4564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65504D-917F-47F1-8F46-73C6015E1541}" type="datetimeFigureOut">
              <a:rPr lang="es-PE">
                <a:solidFill>
                  <a:srgbClr val="D1282E"/>
                </a:solidFill>
              </a:rPr>
              <a:pPr>
                <a:defRPr/>
              </a:pPr>
              <a:t>28/04/2017</a:t>
            </a:fld>
            <a:endParaRPr lang="es-PE">
              <a:solidFill>
                <a:srgbClr val="D1282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14" y="5265792"/>
            <a:ext cx="4025454" cy="307975"/>
          </a:xfrm>
          <a:prstGeom prst="rect">
            <a:avLst/>
          </a:prstGeom>
        </p:spPr>
        <p:txBody>
          <a:bodyPr vert="horz" lIns="91277" tIns="45644" rIns="91277" bIns="4564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>
              <a:solidFill>
                <a:srgbClr val="D1282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3194" y="5265792"/>
            <a:ext cx="1235485" cy="307975"/>
          </a:xfrm>
          <a:prstGeom prst="rect">
            <a:avLst/>
          </a:prstGeom>
        </p:spPr>
        <p:txBody>
          <a:bodyPr vert="horz" lIns="91277" tIns="45644" rIns="91277" bIns="4564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84379A-51D8-4E05-9F52-1BA569AFD813}" type="slidenum">
              <a:rPr lang="es-PE">
                <a:solidFill>
                  <a:srgbClr val="D1282E"/>
                </a:solidFill>
              </a:rPr>
              <a:pPr>
                <a:defRPr/>
              </a:pPr>
              <a:t>‹Nº›</a:t>
            </a:fld>
            <a:endParaRPr lang="es-PE">
              <a:solidFill>
                <a:srgbClr val="D1282E"/>
              </a:solidFill>
            </a:endParaRP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26626" y="2254258"/>
            <a:ext cx="7877061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7" tIns="45644" rIns="91277" bIns="45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091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2553" indent="-27255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5248" indent="-27255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4152" indent="-228194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0980" indent="-228194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59514" indent="-228194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79946" indent="-228194" algn="l" defTabSz="912792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99419" indent="-228194" algn="l" defTabSz="912792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18889" indent="-228194" algn="l" defTabSz="912792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38372" indent="-228194" algn="l" defTabSz="912792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79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90" algn="l" defTabSz="91279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92" algn="l" defTabSz="91279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82" algn="l" defTabSz="91279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579" algn="l" defTabSz="91279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977" algn="l" defTabSz="91279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372" algn="l" defTabSz="91279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770" algn="l" defTabSz="91279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160" algn="l" defTabSz="91279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86104" y="231426"/>
            <a:ext cx="8749665" cy="963083"/>
          </a:xfrm>
          <a:prstGeom prst="rect">
            <a:avLst/>
          </a:prstGeom>
        </p:spPr>
        <p:txBody>
          <a:bodyPr vert="horz" lIns="99715" tIns="49859" rIns="99715" bIns="4985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6104" y="1348343"/>
            <a:ext cx="8749665" cy="3813543"/>
          </a:xfrm>
          <a:prstGeom prst="rect">
            <a:avLst/>
          </a:prstGeom>
        </p:spPr>
        <p:txBody>
          <a:bodyPr vert="horz" lIns="99715" tIns="49859" rIns="99715" bIns="4985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86092" y="5355815"/>
            <a:ext cx="2268432" cy="307652"/>
          </a:xfrm>
          <a:prstGeom prst="rect">
            <a:avLst/>
          </a:prstGeom>
        </p:spPr>
        <p:txBody>
          <a:bodyPr vert="horz" lIns="99715" tIns="49859" rIns="99715" bIns="4985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97169" fontAlgn="auto">
              <a:spcBef>
                <a:spcPts val="0"/>
              </a:spcBef>
              <a:spcAft>
                <a:spcPts val="0"/>
              </a:spcAft>
            </a:pPr>
            <a:fld id="{256A60A9-0754-4689-9A13-756925ABDC29}" type="datetimeFigureOut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97169" fontAlgn="auto">
                <a:spcBef>
                  <a:spcPts val="0"/>
                </a:spcBef>
                <a:spcAft>
                  <a:spcPts val="0"/>
                </a:spcAft>
              </a:pPr>
              <a:t>28/04/2017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21632" y="5355815"/>
            <a:ext cx="3078586" cy="307652"/>
          </a:xfrm>
          <a:prstGeom prst="rect">
            <a:avLst/>
          </a:prstGeom>
        </p:spPr>
        <p:txBody>
          <a:bodyPr vert="horz" lIns="99715" tIns="49859" rIns="99715" bIns="4985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97169" fontAlgn="auto">
              <a:spcBef>
                <a:spcPts val="0"/>
              </a:spcBef>
              <a:spcAft>
                <a:spcPts val="0"/>
              </a:spcAft>
            </a:pPr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967328" y="5355815"/>
            <a:ext cx="2268432" cy="307652"/>
          </a:xfrm>
          <a:prstGeom prst="rect">
            <a:avLst/>
          </a:prstGeom>
        </p:spPr>
        <p:txBody>
          <a:bodyPr vert="horz" lIns="99715" tIns="49859" rIns="99715" bIns="4985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97169" fontAlgn="auto">
              <a:spcBef>
                <a:spcPts val="0"/>
              </a:spcBef>
              <a:spcAft>
                <a:spcPts val="0"/>
              </a:spcAft>
            </a:pPr>
            <a:fld id="{E4AE47AE-35EC-4A36-B1EE-5FCC6AC0ACF4}" type="slidenum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97169"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157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p:txStyles>
    <p:titleStyle>
      <a:lvl1pPr algn="ctr" defTabSz="997169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940" indent="-373940" algn="l" defTabSz="997169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0202" indent="-311614" algn="l" defTabSz="997169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46463" indent="-249291" algn="l" defTabSz="9971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5047" indent="-249291" algn="l" defTabSz="997169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3631" indent="-249291" algn="l" defTabSz="997169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2219" indent="-249291" algn="l" defTabSz="9971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40802" indent="-249291" algn="l" defTabSz="9971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9390" indent="-249291" algn="l" defTabSz="9971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7971" indent="-249291" algn="l" defTabSz="9971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971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587" algn="l" defTabSz="9971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7169" algn="l" defTabSz="9971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5758" algn="l" defTabSz="9971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4332" algn="l" defTabSz="9971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2924" algn="l" defTabSz="9971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1506" algn="l" defTabSz="9971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0097" algn="l" defTabSz="9971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8681" algn="l" defTabSz="9971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8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8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8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8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8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Relationship Id="rId9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" Target="slide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4.png"/><Relationship Id="rId11" Type="http://schemas.openxmlformats.org/officeDocument/2006/relationships/image" Target="../media/image8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8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8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3"/>
          <p:cNvPicPr>
            <a:picLocks noChangeAspect="1" noChangeArrowheads="1"/>
          </p:cNvPicPr>
          <p:nvPr/>
        </p:nvPicPr>
        <p:blipFill rotWithShape="1">
          <a:blip r:embed="rId2"/>
          <a:srcRect b="86613"/>
          <a:stretch/>
        </p:blipFill>
        <p:spPr bwMode="auto">
          <a:xfrm>
            <a:off x="-2439" y="16105"/>
            <a:ext cx="5701110" cy="717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10" y="1923349"/>
            <a:ext cx="9301583" cy="707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77" tIns="45644" rIns="91277" bIns="45644">
            <a:spAutoFit/>
          </a:bodyPr>
          <a:lstStyle/>
          <a:p>
            <a:pPr algn="r"/>
            <a:r>
              <a:rPr lang="es-PE" sz="4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PERÚ: </a:t>
            </a:r>
            <a:r>
              <a:rPr lang="es-PE" sz="4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GESTIÓN DE CONTRATOS</a:t>
            </a:r>
            <a:endParaRPr lang="es-PE" sz="40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106411" y="3035329"/>
            <a:ext cx="7195182" cy="36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77" tIns="45644" rIns="91277" bIns="45644">
            <a:spAutoFit/>
          </a:bodyPr>
          <a:lstStyle/>
          <a:p>
            <a:pPr algn="ctr"/>
            <a:r>
              <a:rPr lang="es-P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Héctor Inga Huamán</a:t>
            </a:r>
            <a:endParaRPr lang="es-P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131" y="224954"/>
            <a:ext cx="1034462" cy="653004"/>
          </a:xfrm>
          <a:prstGeom prst="rect">
            <a:avLst/>
          </a:prstGeom>
        </p:spPr>
      </p:pic>
      <p:pic>
        <p:nvPicPr>
          <p:cNvPr id="8" name="Imagen 7" descr="Inici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77482"/>
            <a:ext cx="1260525" cy="790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/>
          <p:cNvSpPr>
            <a:spLocks noGrp="1"/>
          </p:cNvSpPr>
          <p:nvPr>
            <p:ph type="title"/>
          </p:nvPr>
        </p:nvSpPr>
        <p:spPr>
          <a:xfrm>
            <a:off x="1015280" y="0"/>
            <a:ext cx="7704667" cy="1046016"/>
          </a:xfrm>
        </p:spPr>
        <p:txBody>
          <a:bodyPr/>
          <a:lstStyle/>
          <a:p>
            <a:pPr algn="ctr" eaLnBrk="1" hangingPunct="1"/>
            <a:r>
              <a:rPr lang="es-PE" altLang="es-PE" sz="3033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Requisitos para el Perfeccionamiento del Contrato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48902189"/>
              </p:ext>
            </p:extLst>
          </p:nvPr>
        </p:nvGraphicFramePr>
        <p:xfrm>
          <a:off x="756469" y="1046017"/>
          <a:ext cx="8208912" cy="4003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523" y="5162175"/>
            <a:ext cx="759133" cy="33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n 5" descr="Inicio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62174"/>
            <a:ext cx="1260525" cy="61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230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Título"/>
          <p:cNvSpPr>
            <a:spLocks noGrp="1"/>
          </p:cNvSpPr>
          <p:nvPr>
            <p:ph type="title"/>
          </p:nvPr>
        </p:nvSpPr>
        <p:spPr>
          <a:xfrm>
            <a:off x="1008592" y="0"/>
            <a:ext cx="7704667" cy="88684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PE" altLang="es-PE" sz="3033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Plazos y procedimiento de perfeccionamiento del contrato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1099174" y="1348316"/>
          <a:ext cx="7462829" cy="3967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523" y="5162175"/>
            <a:ext cx="759133" cy="33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n 4" descr="Inicio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62174"/>
            <a:ext cx="1332533" cy="61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869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Título"/>
          <p:cNvSpPr>
            <a:spLocks noGrp="1"/>
          </p:cNvSpPr>
          <p:nvPr>
            <p:ph type="title"/>
          </p:nvPr>
        </p:nvSpPr>
        <p:spPr>
          <a:xfrm>
            <a:off x="1008592" y="0"/>
            <a:ext cx="7704667" cy="88684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E" sz="337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Ganador de la Buena pro no suscribe el contrato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1220521" y="1129722"/>
          <a:ext cx="7341482" cy="4032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523" y="5162175"/>
            <a:ext cx="759133" cy="33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n 4" descr="Inici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9490"/>
            <a:ext cx="1260525" cy="7290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369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398" y="0"/>
            <a:ext cx="9127372" cy="1194509"/>
          </a:xfrm>
        </p:spPr>
        <p:txBody>
          <a:bodyPr>
            <a:normAutofit/>
          </a:bodyPr>
          <a:lstStyle/>
          <a:p>
            <a:r>
              <a:rPr lang="es-PE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Incumplimiento contractual</a:t>
            </a:r>
            <a:endParaRPr lang="es-PE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504626"/>
              </p:ext>
            </p:extLst>
          </p:nvPr>
        </p:nvGraphicFramePr>
        <p:xfrm>
          <a:off x="485775" y="1089050"/>
          <a:ext cx="8749995" cy="407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523" y="5162175"/>
            <a:ext cx="759133" cy="33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n 5" descr="Inici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9490"/>
            <a:ext cx="1188517" cy="7290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15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Título"/>
          <p:cNvSpPr>
            <a:spLocks noGrp="1"/>
          </p:cNvSpPr>
          <p:nvPr>
            <p:ph type="title"/>
          </p:nvPr>
        </p:nvSpPr>
        <p:spPr>
          <a:xfrm>
            <a:off x="1008592" y="37454"/>
            <a:ext cx="7704667" cy="99384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PE" altLang="es-PE" sz="3033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Modificaciones al contrato</a:t>
            </a:r>
            <a:endParaRPr lang="es-PE" altLang="es-PE" sz="3033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79033535"/>
              </p:ext>
            </p:extLst>
          </p:nvPr>
        </p:nvGraphicFramePr>
        <p:xfrm>
          <a:off x="684461" y="945034"/>
          <a:ext cx="7417081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523" y="5162175"/>
            <a:ext cx="759133" cy="33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n 8" descr="Inicio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62174"/>
            <a:ext cx="1116509" cy="655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611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38020" y="0"/>
            <a:ext cx="7675239" cy="88684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s-PE" sz="3033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Culminación</a:t>
            </a:r>
            <a:r>
              <a:rPr lang="en-GB" altLang="es-PE" sz="3033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GB" altLang="es-PE" sz="3033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contrato</a:t>
            </a:r>
            <a:endParaRPr lang="en-GB" altLang="es-PE" sz="3033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30980" name="Rectangle 4"/>
          <p:cNvSpPr>
            <a:spLocks noChangeArrowheads="1"/>
          </p:cNvSpPr>
          <p:nvPr/>
        </p:nvSpPr>
        <p:spPr bwMode="auto">
          <a:xfrm>
            <a:off x="1828551" y="1312202"/>
            <a:ext cx="6064750" cy="30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66CCFF">
                <a:gamma/>
                <a:shade val="60000"/>
                <a:invGamma/>
              </a:srgbClr>
            </a:prstShdw>
          </a:effectLst>
        </p:spPr>
        <p:txBody>
          <a:bodyPr lIns="80698" tIns="40350" rIns="80698" bIns="40350" anchor="ctr"/>
          <a:lstStyle/>
          <a:p>
            <a:pPr marL="288928" indent="-28892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GB" sz="2022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477573957"/>
              </p:ext>
            </p:extLst>
          </p:nvPr>
        </p:nvGraphicFramePr>
        <p:xfrm>
          <a:off x="684462" y="1161058"/>
          <a:ext cx="8640960" cy="4248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523" y="5162175"/>
            <a:ext cx="759133" cy="33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n 6" descr="Inici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06" y="5121498"/>
            <a:ext cx="1135615" cy="664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22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93067" y="56588"/>
            <a:ext cx="9520398" cy="1085551"/>
          </a:xfrm>
          <a:prstGeom prst="rect">
            <a:avLst/>
          </a:prstGeom>
          <a:noFill/>
        </p:spPr>
        <p:txBody>
          <a:bodyPr wrap="square" lIns="99691" tIns="49846" rIns="99691" bIns="49846" rtlCol="0">
            <a:spAutoFit/>
          </a:bodyPr>
          <a:lstStyle/>
          <a:p>
            <a:pPr algn="ctr" defTabSz="996918" fontAlgn="auto">
              <a:spcBef>
                <a:spcPts val="0"/>
              </a:spcBef>
              <a:spcAft>
                <a:spcPts val="0"/>
              </a:spcAft>
            </a:pPr>
            <a:r>
              <a:rPr lang="es-PE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Contrataciones del Estado y su relación con las Políticas </a:t>
            </a:r>
            <a:r>
              <a:rPr lang="es-PE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Nacionales</a:t>
            </a:r>
            <a:endParaRPr lang="es-PE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19 Conector recto"/>
          <p:cNvCxnSpPr/>
          <p:nvPr/>
        </p:nvCxnSpPr>
        <p:spPr>
          <a:xfrm>
            <a:off x="1836589" y="1972666"/>
            <a:ext cx="0" cy="2443219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3636789" y="1983193"/>
            <a:ext cx="0" cy="2432676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Elipse"/>
          <p:cNvSpPr/>
          <p:nvPr/>
        </p:nvSpPr>
        <p:spPr>
          <a:xfrm>
            <a:off x="93097" y="1928265"/>
            <a:ext cx="307183" cy="32999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691" tIns="49846" rIns="99691" bIns="49846" anchor="ctr"/>
          <a:lstStyle/>
          <a:p>
            <a:pPr algn="ctr" defTabSz="996918" fontAlgn="auto">
              <a:spcBef>
                <a:spcPts val="0"/>
              </a:spcBef>
              <a:spcAft>
                <a:spcPts val="0"/>
              </a:spcAft>
              <a:defRPr/>
            </a:pPr>
            <a:endParaRPr lang="es-PE">
              <a:solidFill>
                <a:prstClr val="white"/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1885630" y="1983202"/>
            <a:ext cx="305495" cy="32999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691" tIns="49846" rIns="99691" bIns="49846" anchor="ctr"/>
          <a:lstStyle/>
          <a:p>
            <a:pPr algn="ctr" defTabSz="996918" fontAlgn="auto">
              <a:spcBef>
                <a:spcPts val="0"/>
              </a:spcBef>
              <a:spcAft>
                <a:spcPts val="0"/>
              </a:spcAft>
              <a:defRPr/>
            </a:pPr>
            <a:endParaRPr lang="es-PE">
              <a:solidFill>
                <a:prstClr val="white"/>
              </a:solidFill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3708812" y="1974932"/>
            <a:ext cx="307183" cy="32999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691" tIns="49846" rIns="99691" bIns="49846" anchor="ctr"/>
          <a:lstStyle/>
          <a:p>
            <a:pPr algn="ctr" defTabSz="996918" fontAlgn="auto">
              <a:spcBef>
                <a:spcPts val="0"/>
              </a:spcBef>
              <a:spcAft>
                <a:spcPts val="0"/>
              </a:spcAft>
              <a:defRPr/>
            </a:pPr>
            <a:endParaRPr lang="es-PE">
              <a:solidFill>
                <a:prstClr val="white"/>
              </a:solidFill>
            </a:endParaRPr>
          </a:p>
        </p:txBody>
      </p:sp>
      <p:sp>
        <p:nvSpPr>
          <p:cNvPr id="25" name="7 CuadroTexto"/>
          <p:cNvSpPr txBox="1">
            <a:spLocks noChangeArrowheads="1"/>
          </p:cNvSpPr>
          <p:nvPr/>
        </p:nvSpPr>
        <p:spPr bwMode="auto">
          <a:xfrm>
            <a:off x="93067" y="1906484"/>
            <a:ext cx="299113" cy="33149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9691" tIns="49846" rIns="99691" bIns="4984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9691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PE" sz="1500" b="1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26" name="15 CuadroTexto"/>
          <p:cNvSpPr txBox="1">
            <a:spLocks noChangeArrowheads="1"/>
          </p:cNvSpPr>
          <p:nvPr/>
        </p:nvSpPr>
        <p:spPr bwMode="auto">
          <a:xfrm>
            <a:off x="1897416" y="1961421"/>
            <a:ext cx="299113" cy="33149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9691" tIns="49846" rIns="99691" bIns="4984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9691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PE" sz="1500" b="1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27" name="16 CuadroTexto"/>
          <p:cNvSpPr txBox="1">
            <a:spLocks noChangeArrowheads="1"/>
          </p:cNvSpPr>
          <p:nvPr/>
        </p:nvSpPr>
        <p:spPr bwMode="auto">
          <a:xfrm>
            <a:off x="3722284" y="1953145"/>
            <a:ext cx="299113" cy="33149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9691" tIns="49846" rIns="99691" bIns="4984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9691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PE" sz="1500" b="1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29" name="10 CuadroTexto"/>
          <p:cNvSpPr txBox="1">
            <a:spLocks noChangeArrowheads="1"/>
          </p:cNvSpPr>
          <p:nvPr/>
        </p:nvSpPr>
        <p:spPr bwMode="auto">
          <a:xfrm>
            <a:off x="2190769" y="1949938"/>
            <a:ext cx="1302006" cy="608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691" tIns="49846" rIns="99691" bIns="4984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indent="0" defTabSz="99691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PE" sz="1100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Modernización del Estado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445" y="2746305"/>
            <a:ext cx="1297557" cy="94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715" y="2752229"/>
            <a:ext cx="856689" cy="884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207" y="2698625"/>
            <a:ext cx="893602" cy="99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10 CuadroTexto"/>
          <p:cNvSpPr txBox="1">
            <a:spLocks noChangeArrowheads="1"/>
          </p:cNvSpPr>
          <p:nvPr/>
        </p:nvSpPr>
        <p:spPr bwMode="auto">
          <a:xfrm>
            <a:off x="3983384" y="1911602"/>
            <a:ext cx="1885661" cy="608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691" tIns="49846" rIns="99691" bIns="4984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indent="0" defTabSz="99691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PE" sz="1100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materia de Simplificación Administrativa </a:t>
            </a:r>
          </a:p>
        </p:txBody>
      </p:sp>
      <p:sp>
        <p:nvSpPr>
          <p:cNvPr id="32" name="20 CuadroTexto"/>
          <p:cNvSpPr txBox="1">
            <a:spLocks noChangeArrowheads="1"/>
          </p:cNvSpPr>
          <p:nvPr/>
        </p:nvSpPr>
        <p:spPr bwMode="auto">
          <a:xfrm>
            <a:off x="6180047" y="1957484"/>
            <a:ext cx="1345175" cy="608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691" tIns="49846" rIns="99691" bIns="4984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9691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PE" sz="1100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materia de lucha contra la corrupción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354" y="5121498"/>
            <a:ext cx="759133" cy="33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10 CuadroTexto"/>
          <p:cNvSpPr txBox="1">
            <a:spLocks noChangeArrowheads="1"/>
          </p:cNvSpPr>
          <p:nvPr/>
        </p:nvSpPr>
        <p:spPr bwMode="auto">
          <a:xfrm>
            <a:off x="405880" y="1957486"/>
            <a:ext cx="1502729" cy="439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691" tIns="49846" rIns="99691" bIns="4984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indent="0" defTabSz="99691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PE" sz="1100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materia económica</a:t>
            </a:r>
          </a:p>
        </p:txBody>
      </p:sp>
      <p:sp>
        <p:nvSpPr>
          <p:cNvPr id="30" name="10 CuadroTexto"/>
          <p:cNvSpPr txBox="1">
            <a:spLocks noChangeArrowheads="1"/>
          </p:cNvSpPr>
          <p:nvPr/>
        </p:nvSpPr>
        <p:spPr bwMode="auto">
          <a:xfrm>
            <a:off x="7910378" y="2017933"/>
            <a:ext cx="1703087" cy="439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9691" tIns="49846" rIns="99691" bIns="4984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1" indent="0" defTabSz="99691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PE" sz="1100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materia de empleo y promoción de las MYPE</a:t>
            </a:r>
          </a:p>
        </p:txBody>
      </p:sp>
      <p:sp>
        <p:nvSpPr>
          <p:cNvPr id="31" name="30 Elipse"/>
          <p:cNvSpPr/>
          <p:nvPr/>
        </p:nvSpPr>
        <p:spPr>
          <a:xfrm>
            <a:off x="5869049" y="1983202"/>
            <a:ext cx="305495" cy="32999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691" tIns="49846" rIns="99691" bIns="49846" anchor="ctr"/>
          <a:lstStyle/>
          <a:p>
            <a:pPr algn="ctr" defTabSz="996918" fontAlgn="auto">
              <a:spcBef>
                <a:spcPts val="0"/>
              </a:spcBef>
              <a:spcAft>
                <a:spcPts val="0"/>
              </a:spcAft>
              <a:defRPr/>
            </a:pPr>
            <a:endParaRPr lang="es-PE">
              <a:solidFill>
                <a:prstClr val="white"/>
              </a:solidFill>
            </a:endParaRPr>
          </a:p>
        </p:txBody>
      </p:sp>
      <p:sp>
        <p:nvSpPr>
          <p:cNvPr id="33" name="15 CuadroTexto"/>
          <p:cNvSpPr txBox="1">
            <a:spLocks noChangeArrowheads="1"/>
          </p:cNvSpPr>
          <p:nvPr/>
        </p:nvSpPr>
        <p:spPr bwMode="auto">
          <a:xfrm>
            <a:off x="5880839" y="1961421"/>
            <a:ext cx="299113" cy="33149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9691" tIns="49846" rIns="99691" bIns="4984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9691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PE" sz="1500" b="1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36" name="35 Elipse"/>
          <p:cNvSpPr/>
          <p:nvPr/>
        </p:nvSpPr>
        <p:spPr>
          <a:xfrm>
            <a:off x="7574262" y="1974932"/>
            <a:ext cx="305495" cy="32999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691" tIns="49846" rIns="99691" bIns="49846" anchor="ctr"/>
          <a:lstStyle/>
          <a:p>
            <a:pPr algn="ctr" defTabSz="996918" fontAlgn="auto">
              <a:spcBef>
                <a:spcPts val="0"/>
              </a:spcBef>
              <a:spcAft>
                <a:spcPts val="0"/>
              </a:spcAft>
              <a:defRPr/>
            </a:pPr>
            <a:endParaRPr lang="es-PE">
              <a:solidFill>
                <a:prstClr val="white"/>
              </a:solidFill>
            </a:endParaRPr>
          </a:p>
        </p:txBody>
      </p:sp>
      <p:sp>
        <p:nvSpPr>
          <p:cNvPr id="37" name="15 CuadroTexto"/>
          <p:cNvSpPr txBox="1">
            <a:spLocks noChangeArrowheads="1"/>
          </p:cNvSpPr>
          <p:nvPr/>
        </p:nvSpPr>
        <p:spPr bwMode="auto">
          <a:xfrm>
            <a:off x="7586053" y="1953145"/>
            <a:ext cx="299113" cy="33149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9691" tIns="49846" rIns="99691" bIns="4984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9691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PE" sz="1500" b="1" dirty="0">
                <a:solidFill>
                  <a:prstClr val="white"/>
                </a:solidFill>
              </a:rPr>
              <a:t>5</a:t>
            </a:r>
          </a:p>
        </p:txBody>
      </p:sp>
      <p:cxnSp>
        <p:nvCxnSpPr>
          <p:cNvPr id="38" name="37 Conector recto"/>
          <p:cNvCxnSpPr/>
          <p:nvPr/>
        </p:nvCxnSpPr>
        <p:spPr>
          <a:xfrm>
            <a:off x="5797029" y="2025163"/>
            <a:ext cx="0" cy="2390715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7453213" y="2025163"/>
            <a:ext cx="0" cy="2390715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AVELAS~1\AppData\Local\Temp\notes052FA7\economia2.bmp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9" y="2752212"/>
            <a:ext cx="1035235" cy="9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VELAS~1\AppData\Local\Temp\notes052FA7\trabajo.bm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919" y="2589399"/>
            <a:ext cx="857721" cy="129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Imagen 39" descr="Inicio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6" y="4977482"/>
            <a:ext cx="1230039" cy="738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23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Rectángulo"/>
          <p:cNvSpPr/>
          <p:nvPr/>
        </p:nvSpPr>
        <p:spPr>
          <a:xfrm>
            <a:off x="108397" y="2673228"/>
            <a:ext cx="9505056" cy="4230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85" tIns="45647" rIns="91285" bIns="45647" rtlCol="0" anchor="ctr"/>
          <a:lstStyle/>
          <a:p>
            <a:pPr algn="ctr"/>
            <a:endParaRPr lang="es-PE">
              <a:solidFill>
                <a:srgbClr val="FFFFFF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6661125" y="2664191"/>
            <a:ext cx="405886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85" tIns="45647" rIns="91285" bIns="45647" rtlCol="0" anchor="ctr"/>
          <a:lstStyle/>
          <a:p>
            <a:pPr algn="ctr"/>
            <a:endParaRPr lang="es-PE">
              <a:solidFill>
                <a:srgbClr val="FFFFFF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8397" y="80949"/>
            <a:ext cx="8646141" cy="584622"/>
          </a:xfrm>
          <a:prstGeom prst="rect">
            <a:avLst/>
          </a:prstGeom>
          <a:noFill/>
        </p:spPr>
        <p:txBody>
          <a:bodyPr wrap="square" lIns="91277" tIns="45644" rIns="91277" bIns="45644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3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Estrategia Peruana </a:t>
            </a:r>
            <a:r>
              <a:rPr lang="es-PE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Gestión en </a:t>
            </a:r>
            <a:r>
              <a:rPr lang="es-PE" sz="3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compras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44" t="4089" r="43000" b="53928"/>
          <a:stretch/>
        </p:blipFill>
        <p:spPr bwMode="auto">
          <a:xfrm>
            <a:off x="4284861" y="1114905"/>
            <a:ext cx="1105266" cy="739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05" y="3224762"/>
            <a:ext cx="717962" cy="483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640" y="3185944"/>
            <a:ext cx="453804" cy="639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669" y="3235397"/>
            <a:ext cx="338276" cy="542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303" y="3192595"/>
            <a:ext cx="555869" cy="58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286" y="3226064"/>
            <a:ext cx="666544" cy="455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96471" y="4001352"/>
            <a:ext cx="1222373" cy="412879"/>
          </a:xfrm>
          <a:prstGeom prst="rect">
            <a:avLst/>
          </a:prstGeom>
        </p:spPr>
        <p:txBody>
          <a:bodyPr wrap="square" lIns="91285" tIns="45647" rIns="91285" bIns="45647">
            <a:spAutoFit/>
          </a:bodyPr>
          <a:lstStyle/>
          <a:p>
            <a:pPr algn="ctr"/>
            <a:r>
              <a:rPr lang="es-PE" sz="1000" dirty="0">
                <a:solidFill>
                  <a:srgbClr val="000000"/>
                </a:solidFill>
                <a:latin typeface="Calibri" pitchFamily="34" charset="0"/>
              </a:rPr>
              <a:t>¿Qué se requiere adquirir?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1908596" y="3968216"/>
            <a:ext cx="1080121" cy="412879"/>
          </a:xfrm>
          <a:prstGeom prst="rect">
            <a:avLst/>
          </a:prstGeom>
        </p:spPr>
        <p:txBody>
          <a:bodyPr wrap="square" lIns="91285" tIns="45647" rIns="91285" bIns="45647">
            <a:spAutoFit/>
          </a:bodyPr>
          <a:lstStyle/>
          <a:p>
            <a:pPr algn="ctr"/>
            <a:r>
              <a:rPr lang="es-PE" sz="1000" dirty="0">
                <a:solidFill>
                  <a:srgbClr val="000000"/>
                </a:solidFill>
                <a:latin typeface="Calibri" pitchFamily="34" charset="0"/>
              </a:rPr>
              <a:t>¿A quién se compra?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5581049" y="3968231"/>
            <a:ext cx="1152127" cy="887436"/>
          </a:xfrm>
          <a:prstGeom prst="rect">
            <a:avLst/>
          </a:prstGeom>
        </p:spPr>
        <p:txBody>
          <a:bodyPr wrap="square" lIns="91285" tIns="45647" rIns="91285" bIns="45647">
            <a:spAutoFit/>
          </a:bodyPr>
          <a:lstStyle/>
          <a:p>
            <a:pPr algn="ctr"/>
            <a:r>
              <a:rPr lang="es-PE" sz="1000" dirty="0">
                <a:solidFill>
                  <a:srgbClr val="000000"/>
                </a:solidFill>
                <a:latin typeface="Calibri" pitchFamily="34" charset="0"/>
              </a:rPr>
              <a:t>¿cuál es la mejor manera de comprar de acuerdo al objeto de la compra?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4246381" y="4001368"/>
            <a:ext cx="1190653" cy="729251"/>
          </a:xfrm>
          <a:prstGeom prst="rect">
            <a:avLst/>
          </a:prstGeom>
        </p:spPr>
        <p:txBody>
          <a:bodyPr wrap="square" lIns="91285" tIns="45647" rIns="91285" bIns="45647">
            <a:spAutoFit/>
          </a:bodyPr>
          <a:lstStyle/>
          <a:p>
            <a:pPr algn="ctr"/>
            <a:r>
              <a:rPr lang="es-PE" sz="1000" dirty="0">
                <a:solidFill>
                  <a:srgbClr val="000000"/>
                </a:solidFill>
                <a:latin typeface="Calibri" pitchFamily="34" charset="0"/>
              </a:rPr>
              <a:t>¿cuál es el indicador que medirá la eficiencia de la compra?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8465345" y="3969402"/>
            <a:ext cx="1220163" cy="887436"/>
          </a:xfrm>
          <a:prstGeom prst="rect">
            <a:avLst/>
          </a:prstGeom>
        </p:spPr>
        <p:txBody>
          <a:bodyPr wrap="square" lIns="91285" tIns="45647" rIns="91285" bIns="45647">
            <a:spAutoFit/>
          </a:bodyPr>
          <a:lstStyle/>
          <a:p>
            <a:pPr algn="ctr"/>
            <a:r>
              <a:rPr lang="es-PE" sz="1000" dirty="0">
                <a:solidFill>
                  <a:srgbClr val="000000"/>
                </a:solidFill>
                <a:latin typeface="Calibri" pitchFamily="34" charset="0"/>
              </a:rPr>
              <a:t>¿Cuál es el nivel de desarrollo de las herramientas de tecnologías para una mejor gestión?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65529" y="2673231"/>
            <a:ext cx="1199052" cy="461517"/>
          </a:xfrm>
          <a:prstGeom prst="rect">
            <a:avLst/>
          </a:prstGeom>
          <a:noFill/>
        </p:spPr>
        <p:txBody>
          <a:bodyPr wrap="square" lIns="91285" tIns="45647" rIns="91285" bIns="45647" rtlCol="0">
            <a:spAutoFit/>
          </a:bodyPr>
          <a:lstStyle/>
          <a:p>
            <a:r>
              <a:rPr lang="es-PE" sz="1200" dirty="0">
                <a:solidFill>
                  <a:srgbClr val="FFFFFF"/>
                </a:solidFill>
                <a:latin typeface="Calibri" pitchFamily="34" charset="0"/>
              </a:rPr>
              <a:t>Necesidad</a:t>
            </a:r>
          </a:p>
          <a:p>
            <a:r>
              <a:rPr lang="es-PE" sz="1200" dirty="0">
                <a:solidFill>
                  <a:srgbClr val="FFFFFF"/>
                </a:solidFill>
                <a:latin typeface="Calibri" pitchFamily="34" charset="0"/>
              </a:rPr>
              <a:t>A satisfacer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907209" y="2745243"/>
            <a:ext cx="1008112" cy="276851"/>
          </a:xfrm>
          <a:prstGeom prst="rect">
            <a:avLst/>
          </a:prstGeom>
          <a:noFill/>
        </p:spPr>
        <p:txBody>
          <a:bodyPr wrap="square" lIns="91285" tIns="45647" rIns="91285" bIns="45647" rtlCol="0">
            <a:spAutoFit/>
          </a:bodyPr>
          <a:lstStyle/>
          <a:p>
            <a:r>
              <a:rPr lang="es-PE" sz="1200" dirty="0" smtClean="0">
                <a:solidFill>
                  <a:srgbClr val="FFFFFF"/>
                </a:solidFill>
                <a:latin typeface="Calibri" pitchFamily="34" charset="0"/>
              </a:rPr>
              <a:t>Proveedor</a:t>
            </a:r>
            <a:endParaRPr lang="es-PE" sz="1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428880" y="2756170"/>
            <a:ext cx="1008112" cy="276851"/>
          </a:xfrm>
          <a:prstGeom prst="rect">
            <a:avLst/>
          </a:prstGeom>
          <a:noFill/>
        </p:spPr>
        <p:txBody>
          <a:bodyPr wrap="square" lIns="91285" tIns="45647" rIns="91285" bIns="45647" rtlCol="0">
            <a:spAutoFit/>
          </a:bodyPr>
          <a:lstStyle/>
          <a:p>
            <a:r>
              <a:rPr lang="es-PE" sz="1200" dirty="0">
                <a:solidFill>
                  <a:srgbClr val="FFFFFF"/>
                </a:solidFill>
                <a:latin typeface="Calibri" pitchFamily="34" charset="0"/>
              </a:rPr>
              <a:t>Ahorro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5483970" y="2745243"/>
            <a:ext cx="1152127" cy="276851"/>
          </a:xfrm>
          <a:prstGeom prst="rect">
            <a:avLst/>
          </a:prstGeom>
          <a:noFill/>
        </p:spPr>
        <p:txBody>
          <a:bodyPr wrap="square" lIns="91285" tIns="45647" rIns="91285" bIns="45647" rtlCol="0">
            <a:spAutoFit/>
          </a:bodyPr>
          <a:lstStyle/>
          <a:p>
            <a:r>
              <a:rPr lang="es-PE" sz="1200" dirty="0">
                <a:solidFill>
                  <a:srgbClr val="FFFFFF"/>
                </a:solidFill>
                <a:latin typeface="Calibri" pitchFamily="34" charset="0"/>
              </a:rPr>
              <a:t>Procedimiento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7093173" y="2694794"/>
            <a:ext cx="1084770" cy="342575"/>
          </a:xfrm>
          <a:prstGeom prst="rect">
            <a:avLst/>
          </a:prstGeom>
          <a:noFill/>
        </p:spPr>
        <p:txBody>
          <a:bodyPr wrap="square" lIns="91285" tIns="45647" rIns="91285" bIns="45647" rtlCol="0">
            <a:spAutoFit/>
          </a:bodyPr>
          <a:lstStyle/>
          <a:p>
            <a:r>
              <a:rPr lang="es-PE" sz="800" dirty="0">
                <a:solidFill>
                  <a:srgbClr val="FFFFFF"/>
                </a:solidFill>
                <a:latin typeface="Calibri" pitchFamily="34" charset="0"/>
              </a:rPr>
              <a:t>Gestión de la ejecución contractual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205482" y="2656783"/>
            <a:ext cx="405886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85" tIns="45647" rIns="91285" bIns="45647" rtlCol="0" anchor="ctr"/>
          <a:lstStyle/>
          <a:p>
            <a:pPr algn="ctr"/>
            <a:endParaRPr lang="es-PE">
              <a:solidFill>
                <a:srgbClr val="FFFFFF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3996829" y="2661443"/>
            <a:ext cx="405886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85" tIns="45647" rIns="91285" bIns="45647" rtlCol="0" anchor="ctr"/>
          <a:lstStyle/>
          <a:p>
            <a:pPr algn="ctr"/>
            <a:endParaRPr lang="es-PE">
              <a:solidFill>
                <a:srgbClr val="FFFFFF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5148962" y="2656959"/>
            <a:ext cx="405886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85" tIns="45647" rIns="91285" bIns="45647" rtlCol="0" anchor="ctr"/>
          <a:lstStyle/>
          <a:p>
            <a:pPr algn="ctr"/>
            <a:endParaRPr lang="es-PE">
              <a:solidFill>
                <a:srgbClr val="FFFFFF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1095" y="2671119"/>
            <a:ext cx="334660" cy="369225"/>
          </a:xfrm>
          <a:prstGeom prst="rect">
            <a:avLst/>
          </a:prstGeom>
          <a:noFill/>
        </p:spPr>
        <p:txBody>
          <a:bodyPr wrap="square" lIns="91325" tIns="45667" rIns="91325" bIns="45667" rtlCol="0">
            <a:spAutoFit/>
          </a:bodyPr>
          <a:lstStyle/>
          <a:p>
            <a:pPr algn="ctr"/>
            <a:r>
              <a:rPr lang="es-PE" dirty="0" smtClean="0">
                <a:solidFill>
                  <a:srgbClr val="FFFFFF"/>
                </a:solidFill>
                <a:latin typeface="Calibri" pitchFamily="34" charset="0"/>
              </a:rPr>
              <a:t>1</a:t>
            </a:r>
            <a:endParaRPr lang="es-PE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4043760" y="2696954"/>
            <a:ext cx="334660" cy="369225"/>
          </a:xfrm>
          <a:prstGeom prst="rect">
            <a:avLst/>
          </a:prstGeom>
          <a:noFill/>
        </p:spPr>
        <p:txBody>
          <a:bodyPr wrap="square" lIns="91325" tIns="45667" rIns="91325" bIns="45667" rtlCol="0">
            <a:spAutoFit/>
          </a:bodyPr>
          <a:lstStyle/>
          <a:p>
            <a:pPr algn="ctr"/>
            <a:r>
              <a:rPr lang="es-PE" dirty="0">
                <a:solidFill>
                  <a:srgbClr val="FFFFFF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5195890" y="2696954"/>
            <a:ext cx="334660" cy="369225"/>
          </a:xfrm>
          <a:prstGeom prst="rect">
            <a:avLst/>
          </a:prstGeom>
          <a:noFill/>
        </p:spPr>
        <p:txBody>
          <a:bodyPr wrap="square" lIns="91325" tIns="45667" rIns="91325" bIns="45667" rtlCol="0">
            <a:spAutoFit/>
          </a:bodyPr>
          <a:lstStyle/>
          <a:p>
            <a:pPr algn="ctr"/>
            <a:r>
              <a:rPr lang="es-PE" dirty="0" smtClean="0">
                <a:solidFill>
                  <a:srgbClr val="FFFFFF"/>
                </a:solidFill>
                <a:latin typeface="Calibri" pitchFamily="34" charset="0"/>
              </a:rPr>
              <a:t>5</a:t>
            </a:r>
            <a:endParaRPr lang="es-PE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6706971" y="2706235"/>
            <a:ext cx="334660" cy="369225"/>
          </a:xfrm>
          <a:prstGeom prst="rect">
            <a:avLst/>
          </a:prstGeom>
          <a:noFill/>
        </p:spPr>
        <p:txBody>
          <a:bodyPr wrap="square" lIns="91325" tIns="45667" rIns="91325" bIns="45667" rtlCol="0">
            <a:spAutoFit/>
          </a:bodyPr>
          <a:lstStyle/>
          <a:p>
            <a:pPr algn="ctr"/>
            <a:r>
              <a:rPr lang="es-PE" dirty="0" smtClean="0">
                <a:solidFill>
                  <a:srgbClr val="FFFFFF"/>
                </a:solidFill>
                <a:latin typeface="Calibri" pitchFamily="34" charset="0"/>
              </a:rPr>
              <a:t>6</a:t>
            </a:r>
            <a:endParaRPr lang="es-PE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571671" y="1737122"/>
            <a:ext cx="4593510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85" tIns="45647" rIns="91285" bIns="45647" rtlCol="0" anchor="ctr"/>
          <a:lstStyle/>
          <a:p>
            <a:pPr algn="ctr"/>
            <a:r>
              <a:rPr lang="es-PE" sz="1200" b="1" dirty="0">
                <a:solidFill>
                  <a:srgbClr val="D1282E"/>
                </a:solidFill>
                <a:latin typeface="Calibri" pitchFamily="34" charset="0"/>
              </a:rPr>
              <a:t>Satisfacción de la necesidad pública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1404541" y="2662198"/>
            <a:ext cx="405886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85" tIns="45647" rIns="91285" bIns="45647" rtlCol="0" anchor="ctr"/>
          <a:lstStyle/>
          <a:p>
            <a:pPr algn="ctr"/>
            <a:endParaRPr lang="es-PE">
              <a:solidFill>
                <a:srgbClr val="FFFFFF"/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1451474" y="2696954"/>
            <a:ext cx="334660" cy="369225"/>
          </a:xfrm>
          <a:prstGeom prst="rect">
            <a:avLst/>
          </a:prstGeom>
          <a:noFill/>
        </p:spPr>
        <p:txBody>
          <a:bodyPr wrap="square" lIns="91325" tIns="45667" rIns="91325" bIns="45667" rtlCol="0">
            <a:spAutoFit/>
          </a:bodyPr>
          <a:lstStyle/>
          <a:p>
            <a:pPr algn="ctr"/>
            <a:r>
              <a:rPr lang="es-PE" dirty="0" smtClean="0">
                <a:solidFill>
                  <a:srgbClr val="FFFFFF"/>
                </a:solidFill>
                <a:latin typeface="Calibri" pitchFamily="34" charset="0"/>
              </a:rPr>
              <a:t>2</a:t>
            </a:r>
            <a:endParaRPr lang="es-PE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252198" y="2673266"/>
            <a:ext cx="888693" cy="377726"/>
          </a:xfrm>
          <a:prstGeom prst="rect">
            <a:avLst/>
          </a:prstGeom>
          <a:noFill/>
        </p:spPr>
        <p:txBody>
          <a:bodyPr wrap="square" lIns="91285" tIns="45647" rIns="91285" bIns="45647" rtlCol="0">
            <a:spAutoFit/>
          </a:bodyPr>
          <a:lstStyle/>
          <a:p>
            <a:r>
              <a:rPr lang="es-PE" sz="900" dirty="0">
                <a:solidFill>
                  <a:srgbClr val="FFFFFF"/>
                </a:solidFill>
                <a:latin typeface="Calibri" pitchFamily="34" charset="0"/>
              </a:rPr>
              <a:t>Unidad de compra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2844706" y="2658012"/>
            <a:ext cx="405886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85" tIns="45647" rIns="91285" bIns="45647" rtlCol="0" anchor="ctr"/>
          <a:lstStyle/>
          <a:p>
            <a:pPr algn="ctr"/>
            <a:endParaRPr lang="es-PE">
              <a:solidFill>
                <a:srgbClr val="FFFFFF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2891632" y="2693523"/>
            <a:ext cx="334660" cy="369225"/>
          </a:xfrm>
          <a:prstGeom prst="rect">
            <a:avLst/>
          </a:prstGeom>
          <a:noFill/>
        </p:spPr>
        <p:txBody>
          <a:bodyPr wrap="square" lIns="91325" tIns="45667" rIns="91325" bIns="45667" rtlCol="0">
            <a:spAutoFit/>
          </a:bodyPr>
          <a:lstStyle/>
          <a:p>
            <a:pPr algn="ctr"/>
            <a:r>
              <a:rPr lang="es-PE" dirty="0" smtClean="0">
                <a:solidFill>
                  <a:srgbClr val="FFFFFF"/>
                </a:solidFill>
                <a:latin typeface="Calibri" pitchFamily="34" charset="0"/>
              </a:rPr>
              <a:t>3</a:t>
            </a:r>
            <a:endParaRPr lang="es-PE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8173293" y="2673231"/>
            <a:ext cx="405886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85" tIns="45647" rIns="91285" bIns="45647" rtlCol="0" anchor="ctr"/>
          <a:lstStyle/>
          <a:p>
            <a:pPr algn="ctr"/>
            <a:endParaRPr lang="es-PE">
              <a:solidFill>
                <a:srgbClr val="FFFFFF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8600700" y="2703841"/>
            <a:ext cx="1084770" cy="342575"/>
          </a:xfrm>
          <a:prstGeom prst="rect">
            <a:avLst/>
          </a:prstGeom>
          <a:noFill/>
        </p:spPr>
        <p:txBody>
          <a:bodyPr wrap="square" lIns="91285" tIns="45647" rIns="91285" bIns="45647" rtlCol="0">
            <a:spAutoFit/>
          </a:bodyPr>
          <a:lstStyle/>
          <a:p>
            <a:r>
              <a:rPr lang="es-PE" sz="800" dirty="0">
                <a:solidFill>
                  <a:srgbClr val="FFFFFF"/>
                </a:solidFill>
                <a:latin typeface="Calibri" pitchFamily="34" charset="0"/>
              </a:rPr>
              <a:t>Herramientas  tecnológicas</a:t>
            </a:r>
          </a:p>
        </p:txBody>
      </p:sp>
      <p:sp>
        <p:nvSpPr>
          <p:cNvPr id="53" name="52 CuadroTexto"/>
          <p:cNvSpPr txBox="1"/>
          <p:nvPr/>
        </p:nvSpPr>
        <p:spPr>
          <a:xfrm>
            <a:off x="8219139" y="2715266"/>
            <a:ext cx="334660" cy="369225"/>
          </a:xfrm>
          <a:prstGeom prst="rect">
            <a:avLst/>
          </a:prstGeom>
          <a:noFill/>
        </p:spPr>
        <p:txBody>
          <a:bodyPr wrap="square" lIns="91325" tIns="45667" rIns="91325" bIns="45667" rtlCol="0">
            <a:spAutoFit/>
          </a:bodyPr>
          <a:lstStyle/>
          <a:p>
            <a:pPr algn="ctr"/>
            <a:r>
              <a:rPr lang="es-PE" dirty="0" smtClean="0">
                <a:solidFill>
                  <a:srgbClr val="FFFFFF"/>
                </a:solidFill>
                <a:latin typeface="Calibri" pitchFamily="34" charset="0"/>
              </a:rPr>
              <a:t>7</a:t>
            </a:r>
            <a:endParaRPr lang="es-PE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2751" y="3269185"/>
            <a:ext cx="330263" cy="39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798" y="3300866"/>
            <a:ext cx="5238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40 Rectángulo"/>
          <p:cNvSpPr/>
          <p:nvPr/>
        </p:nvSpPr>
        <p:spPr>
          <a:xfrm>
            <a:off x="3060725" y="3969396"/>
            <a:ext cx="1080121" cy="553850"/>
          </a:xfrm>
          <a:prstGeom prst="rect">
            <a:avLst/>
          </a:prstGeom>
        </p:spPr>
        <p:txBody>
          <a:bodyPr wrap="square" lIns="91285" tIns="45647" rIns="91285" bIns="45647">
            <a:spAutoFit/>
          </a:bodyPr>
          <a:lstStyle/>
          <a:p>
            <a:pPr algn="ctr"/>
            <a:r>
              <a:rPr lang="es-PE" sz="1000" dirty="0">
                <a:solidFill>
                  <a:srgbClr val="000000"/>
                </a:solidFill>
                <a:latin typeface="Calibri" pitchFamily="34" charset="0"/>
              </a:rPr>
              <a:t>¿Quién programa la compra?</a:t>
            </a:r>
          </a:p>
        </p:txBody>
      </p:sp>
      <p:sp>
        <p:nvSpPr>
          <p:cNvPr id="42" name="41 Rectángulo"/>
          <p:cNvSpPr/>
          <p:nvPr/>
        </p:nvSpPr>
        <p:spPr>
          <a:xfrm>
            <a:off x="7028527" y="4001360"/>
            <a:ext cx="1190653" cy="571065"/>
          </a:xfrm>
          <a:prstGeom prst="rect">
            <a:avLst/>
          </a:prstGeom>
        </p:spPr>
        <p:txBody>
          <a:bodyPr wrap="square" lIns="91285" tIns="45647" rIns="91285" bIns="45647">
            <a:spAutoFit/>
          </a:bodyPr>
          <a:lstStyle/>
          <a:p>
            <a:pPr algn="ctr"/>
            <a:r>
              <a:rPr lang="es-PE" sz="1000" dirty="0">
                <a:solidFill>
                  <a:srgbClr val="000000"/>
                </a:solidFill>
                <a:latin typeface="Calibri" pitchFamily="34" charset="0"/>
              </a:rPr>
              <a:t>¿Cómo se solucionan los conflictos?</a:t>
            </a:r>
          </a:p>
        </p:txBody>
      </p:sp>
      <p:cxnSp>
        <p:nvCxnSpPr>
          <p:cNvPr id="6" name="5 Conector recto de flecha"/>
          <p:cNvCxnSpPr>
            <a:stCxn id="28" idx="0"/>
            <a:endCxn id="2" idx="2"/>
          </p:cNvCxnSpPr>
          <p:nvPr/>
        </p:nvCxnSpPr>
        <p:spPr>
          <a:xfrm flipV="1">
            <a:off x="408432" y="1953188"/>
            <a:ext cx="4460001" cy="703637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523" y="5162175"/>
            <a:ext cx="759133" cy="33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9" name="48 Conector recto de flecha"/>
          <p:cNvCxnSpPr>
            <a:stCxn id="30" idx="0"/>
            <a:endCxn id="2" idx="2"/>
          </p:cNvCxnSpPr>
          <p:nvPr/>
        </p:nvCxnSpPr>
        <p:spPr>
          <a:xfrm flipV="1">
            <a:off x="1607484" y="1953146"/>
            <a:ext cx="3260942" cy="709050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>
            <a:endCxn id="2" idx="2"/>
          </p:cNvCxnSpPr>
          <p:nvPr/>
        </p:nvCxnSpPr>
        <p:spPr>
          <a:xfrm flipV="1">
            <a:off x="3023128" y="1953153"/>
            <a:ext cx="1845298" cy="711041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 de flecha"/>
          <p:cNvCxnSpPr/>
          <p:nvPr/>
        </p:nvCxnSpPr>
        <p:spPr>
          <a:xfrm flipV="1">
            <a:off x="4212861" y="1953146"/>
            <a:ext cx="628809" cy="720080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 de flecha"/>
          <p:cNvCxnSpPr>
            <a:endCxn id="2" idx="2"/>
          </p:cNvCxnSpPr>
          <p:nvPr/>
        </p:nvCxnSpPr>
        <p:spPr>
          <a:xfrm flipH="1" flipV="1">
            <a:off x="4868469" y="1953146"/>
            <a:ext cx="496555" cy="720080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 de flecha"/>
          <p:cNvCxnSpPr/>
          <p:nvPr/>
        </p:nvCxnSpPr>
        <p:spPr>
          <a:xfrm flipH="1" flipV="1">
            <a:off x="4868428" y="1953146"/>
            <a:ext cx="2008723" cy="720080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 de flecha"/>
          <p:cNvCxnSpPr>
            <a:endCxn id="2" idx="2"/>
          </p:cNvCxnSpPr>
          <p:nvPr/>
        </p:nvCxnSpPr>
        <p:spPr>
          <a:xfrm flipH="1" flipV="1">
            <a:off x="4868470" y="1953183"/>
            <a:ext cx="3518043" cy="71795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Imagen 50" descr="Inicio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40" y="5096488"/>
            <a:ext cx="1205357" cy="6820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72263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-35618" y="0"/>
            <a:ext cx="9757468" cy="94503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E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Esquema del </a:t>
            </a:r>
            <a:r>
              <a:rPr lang="es-PE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proceso de contrataciones del Estado</a:t>
            </a:r>
            <a:endParaRPr lang="es-PE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822120075"/>
              </p:ext>
            </p:extLst>
          </p:nvPr>
        </p:nvGraphicFramePr>
        <p:xfrm>
          <a:off x="468437" y="1017042"/>
          <a:ext cx="864096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365" y="5337522"/>
            <a:ext cx="759133" cy="33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n 5" descr="Inici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9490"/>
            <a:ext cx="1260525" cy="7290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981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381973968"/>
              </p:ext>
            </p:extLst>
          </p:nvPr>
        </p:nvGraphicFramePr>
        <p:xfrm>
          <a:off x="1008592" y="1008563"/>
          <a:ext cx="7714931" cy="442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3" name="3 Título"/>
          <p:cNvSpPr>
            <a:spLocks noGrp="1"/>
          </p:cNvSpPr>
          <p:nvPr>
            <p:ph type="title"/>
          </p:nvPr>
        </p:nvSpPr>
        <p:spPr>
          <a:xfrm>
            <a:off x="1008592" y="1"/>
            <a:ext cx="7704667" cy="1008562"/>
          </a:xfrm>
        </p:spPr>
        <p:txBody>
          <a:bodyPr anchor="t">
            <a:normAutofit fontScale="90000"/>
          </a:bodyPr>
          <a:lstStyle/>
          <a:p>
            <a:pPr algn="ctr" eaLnBrk="1" hangingPunct="1"/>
            <a:r>
              <a:rPr lang="es-MX" altLang="es-PE" sz="337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Relevancia del expediente de contratación</a:t>
            </a:r>
            <a:endParaRPr lang="es-ES" altLang="es-PE" sz="337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523" y="5162175"/>
            <a:ext cx="759133" cy="33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n 4" descr="Inici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77482"/>
            <a:ext cx="1260525" cy="8010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522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>
          <a:xfrm>
            <a:off x="1036682" y="1"/>
            <a:ext cx="7704667" cy="10085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PE" altLang="es-PE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Importancia de los Documentos </a:t>
            </a:r>
            <a:r>
              <a:rPr lang="es-PE" altLang="es-PE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procedimiento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058822471"/>
              </p:ext>
            </p:extLst>
          </p:nvPr>
        </p:nvGraphicFramePr>
        <p:xfrm>
          <a:off x="1260525" y="1161058"/>
          <a:ext cx="7211988" cy="3587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523" y="5162175"/>
            <a:ext cx="759133" cy="33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n 5" descr="Inici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9210"/>
            <a:ext cx="1260525" cy="9376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186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>
          <a:xfrm>
            <a:off x="1036682" y="1"/>
            <a:ext cx="7704667" cy="10085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PE" altLang="es-PE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Contenido de las bases</a:t>
            </a:r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609244"/>
              </p:ext>
            </p:extLst>
          </p:nvPr>
        </p:nvGraphicFramePr>
        <p:xfrm>
          <a:off x="1293091" y="1006765"/>
          <a:ext cx="7147565" cy="4552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523" y="5162175"/>
            <a:ext cx="759133" cy="33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n 4" descr="Inici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77482"/>
            <a:ext cx="1260525" cy="8010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717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437" y="152946"/>
            <a:ext cx="8749665" cy="963083"/>
          </a:xfrm>
        </p:spPr>
        <p:txBody>
          <a:bodyPr>
            <a:normAutofit/>
          </a:bodyPr>
          <a:lstStyle/>
          <a:p>
            <a:r>
              <a:rPr lang="es-PE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Ejecución contractual</a:t>
            </a:r>
            <a:endParaRPr lang="es-PE" sz="3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3384407"/>
              </p:ext>
            </p:extLst>
          </p:nvPr>
        </p:nvGraphicFramePr>
        <p:xfrm>
          <a:off x="655783" y="1219199"/>
          <a:ext cx="8237590" cy="3830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 descr="Inicio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11" y="5049490"/>
            <a:ext cx="1281336" cy="743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523" y="5162175"/>
            <a:ext cx="759133" cy="33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1095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PE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Aspectos relevantes para la gestión del contrato.</a:t>
            </a:r>
            <a:endParaRPr lang="es-PE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744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orma de onda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6962</TotalTime>
  <Words>814</Words>
  <Application>Microsoft Office PowerPoint</Application>
  <PresentationFormat>Personalizado</PresentationFormat>
  <Paragraphs>166</Paragraphs>
  <Slides>15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15</vt:i4>
      </vt:variant>
      <vt:variant>
        <vt:lpstr>Presentaciones personalizadas</vt:lpstr>
      </vt:variant>
      <vt:variant>
        <vt:i4>1</vt:i4>
      </vt:variant>
    </vt:vector>
  </HeadingPairs>
  <TitlesOfParts>
    <vt:vector size="27" baseType="lpstr">
      <vt:lpstr>Arial</vt:lpstr>
      <vt:lpstr>Book Antiqua</vt:lpstr>
      <vt:lpstr>Calibri</vt:lpstr>
      <vt:lpstr>Candara</vt:lpstr>
      <vt:lpstr>Courier New</vt:lpstr>
      <vt:lpstr>Symbol</vt:lpstr>
      <vt:lpstr>Times New Roman</vt:lpstr>
      <vt:lpstr>Forma de onda</vt:lpstr>
      <vt:lpstr>3_Tema de Office</vt:lpstr>
      <vt:lpstr>1_Forma de onda</vt:lpstr>
      <vt:lpstr>8_Tema de Office</vt:lpstr>
      <vt:lpstr>Presentación de PowerPoint</vt:lpstr>
      <vt:lpstr>Presentación de PowerPoint</vt:lpstr>
      <vt:lpstr>Presentación de PowerPoint</vt:lpstr>
      <vt:lpstr>Esquema del proceso de contrataciones del Estado</vt:lpstr>
      <vt:lpstr>Relevancia del expediente de contratación</vt:lpstr>
      <vt:lpstr>Importancia de los Documentos del procedimiento</vt:lpstr>
      <vt:lpstr>Contenido de las bases</vt:lpstr>
      <vt:lpstr>Ejecución contractual</vt:lpstr>
      <vt:lpstr>Aspectos relevantes para la gestión del contrato.</vt:lpstr>
      <vt:lpstr>Requisitos para el Perfeccionamiento del Contrato</vt:lpstr>
      <vt:lpstr>Plazos y procedimiento de perfeccionamiento del contrato</vt:lpstr>
      <vt:lpstr>Ganador de la Buena pro no suscribe el contrato</vt:lpstr>
      <vt:lpstr>Incumplimiento contractual</vt:lpstr>
      <vt:lpstr>Modificaciones al contrato</vt:lpstr>
      <vt:lpstr>Culminación del contrato</vt:lpstr>
      <vt:lpstr>Presentación personalizada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Yasmin Silva Flores</dc:creator>
  <cp:lastModifiedBy>Hector Inga Huaman</cp:lastModifiedBy>
  <cp:revision>560</cp:revision>
  <cp:lastPrinted>2015-09-16T20:43:45Z</cp:lastPrinted>
  <dcterms:created xsi:type="dcterms:W3CDTF">2012-03-15T22:42:18Z</dcterms:created>
  <dcterms:modified xsi:type="dcterms:W3CDTF">2017-04-29T01:05:13Z</dcterms:modified>
</cp:coreProperties>
</file>